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5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216"/>
            <a:ext cx="6948264" cy="857250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8C5CDB-1AEF-4522-8EAF-CE1F4E5D863E}" type="datetimeFigureOut">
              <a:rPr lang="ko-KR" altLang="en-US" smtClean="0"/>
              <a:t>2019-04-21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5552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8C5CDB-1AEF-4522-8EAF-CE1F4E5D863E}" type="datetimeFigureOut">
              <a:rPr lang="ko-KR" altLang="en-US" smtClean="0"/>
              <a:t>2019-04-21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03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dirty="0" smtClean="0"/>
              <a:t>Click to edit title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8C5CDB-1AEF-4522-8EAF-CE1F4E5D863E}" type="datetimeFigureOut">
              <a:rPr lang="ko-KR" altLang="en-US" smtClean="0"/>
              <a:t>2019-04-21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9806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6948264" cy="884466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r>
              <a:rPr lang="en-US" altLang="ko-KR" dirty="0" smtClean="0"/>
              <a:t>Click to edit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8C5CDB-1AEF-4522-8EAF-CE1F4E5D863E}" type="datetimeFigureOut">
              <a:rPr lang="ko-KR" altLang="en-US" smtClean="0"/>
              <a:t>2019-04-21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6615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r>
              <a:rPr lang="en-US" altLang="ko-KR" dirty="0" smtClean="0"/>
              <a:t>Click to edit title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8C5CDB-1AEF-4522-8EAF-CE1F4E5D863E}" type="datetimeFigureOut">
              <a:rPr lang="ko-KR" altLang="en-US" smtClean="0"/>
              <a:t>2019-04-21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7851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216"/>
            <a:ext cx="6948264" cy="857250"/>
          </a:xfrm>
          <a:prstGeom prst="rect">
            <a:avLst/>
          </a:prstGeo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8C5CDB-1AEF-4522-8EAF-CE1F4E5D863E}" type="datetimeFigureOut">
              <a:rPr lang="ko-KR" altLang="en-US" smtClean="0"/>
              <a:t>2019-04-21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6104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8C5CDB-1AEF-4522-8EAF-CE1F4E5D863E}" type="datetimeFigureOut">
              <a:rPr lang="ko-KR" altLang="en-US" smtClean="0"/>
              <a:t>2019-04-21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7280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8C5CDB-1AEF-4522-8EAF-CE1F4E5D863E}" type="datetimeFigureOut">
              <a:rPr lang="ko-KR" altLang="en-US" smtClean="0"/>
              <a:t>2019-04-21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7004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F8C5CDB-1AEF-4522-8EAF-CE1F4E5D863E}" type="datetimeFigureOut">
              <a:rPr lang="ko-KR" altLang="en-US" smtClean="0"/>
              <a:t>2019-04-21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3B0A39C-9AA3-4A83-82D7-24ADE08503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35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161" y="483518"/>
            <a:ext cx="3923482" cy="2772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999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 txBox="1">
            <a:spLocks/>
          </p:cNvSpPr>
          <p:nvPr/>
        </p:nvSpPr>
        <p:spPr>
          <a:xfrm>
            <a:off x="467544" y="1131590"/>
            <a:ext cx="8322431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250000"/>
              </a:lnSpc>
              <a:buFont typeface="Arial" pitchFamily="34" charset="0"/>
              <a:buNone/>
            </a:pPr>
            <a:r>
              <a:rPr lang="fa-IR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</a:t>
            </a:r>
            <a:r>
              <a:rPr lang="en-US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lang="ko-KR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72275" y="274340"/>
            <a:ext cx="8712968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altLang="ko-KR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داستان ما چیست ؟!</a:t>
            </a:r>
            <a:endParaRPr lang="fa-IR" altLang="ko-KR" sz="4000" dirty="0">
              <a:solidFill>
                <a:schemeClr val="tx1">
                  <a:lumMod val="85000"/>
                  <a:lumOff val="1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59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55</Words>
  <Application>Microsoft Office PowerPoint</Application>
  <PresentationFormat>On-screen Show (16:9)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맑은 고딕</vt:lpstr>
      <vt:lpstr>Arial</vt:lpstr>
      <vt:lpstr>IRANSans</vt:lpstr>
      <vt:lpstr>Office Theme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team@mrppt.ir</dc:creator>
  <cp:lastModifiedBy>Moorche</cp:lastModifiedBy>
  <cp:revision>15</cp:revision>
  <dcterms:created xsi:type="dcterms:W3CDTF">2014-04-01T16:27:38Z</dcterms:created>
  <dcterms:modified xsi:type="dcterms:W3CDTF">2019-04-21T10:58:20Z</dcterms:modified>
</cp:coreProperties>
</file>