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IRAN Sans" panose="020B0604020202020204" charset="-78"/>
      <p:regular r:id="rId30"/>
      <p:bold r:id="rId31"/>
    </p:embeddedFont>
    <p:embeddedFont>
      <p:font typeface="B Koodak" panose="00000700000000000000" pitchFamily="2" charset="-78"/>
      <p:bold r:id="rId32"/>
    </p:embeddedFont>
    <p:embeddedFont>
      <p:font typeface="IRANSans" panose="02040503050201020203" pitchFamily="18" charset="-78"/>
      <p:regular r:id="rId33"/>
      <p:bold r:id="rId34"/>
    </p:embeddedFont>
    <p:embeddedFont>
      <p:font typeface="Tinos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94CFAD-552B-4A0D-B68E-222D2CE31AE1}">
  <a:tblStyle styleId="{A194CFAD-552B-4A0D-B68E-222D2CE31AE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54" autoAdjust="0"/>
    <p:restoredTop sz="88462" autoAdjust="0"/>
  </p:normalViewPr>
  <p:slideViewPr>
    <p:cSldViewPr snapToGrid="0">
      <p:cViewPr varScale="1">
        <p:scale>
          <a:sx n="97" d="100"/>
          <a:sy n="97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53101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2875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107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241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542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8560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66657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2427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4022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60699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888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803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77172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41752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44560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3515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78512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37135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96383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6575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625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4496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1982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6610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0111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001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1541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835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030800" y="1030700"/>
            <a:ext cx="7082400" cy="3082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rot="-5400000">
            <a:off x="3449925" y="-39825"/>
            <a:ext cx="2244000" cy="13974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4087183" y="290068"/>
            <a:ext cx="970187" cy="737616"/>
            <a:chOff x="519000" y="238125"/>
            <a:chExt cx="6582000" cy="5238750"/>
          </a:xfrm>
        </p:grpSpPr>
        <p:sp>
          <p:nvSpPr>
            <p:cNvPr id="13" name="Google Shape;13;p2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557275" y="1341650"/>
            <a:ext cx="6029400" cy="27711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4800"/>
              <a:buNone/>
              <a:defRPr sz="4800">
                <a:solidFill>
                  <a:srgbClr val="272A35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2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rgbClr val="AD0B2D"/>
                </a:solidFill>
              </a:defRPr>
            </a:lvl1pPr>
            <a:lvl2pPr lvl="1" rtl="0">
              <a:buNone/>
              <a:defRPr>
                <a:solidFill>
                  <a:srgbClr val="AD0B2D"/>
                </a:solidFill>
              </a:defRPr>
            </a:lvl2pPr>
            <a:lvl3pPr lvl="2" rtl="0">
              <a:buNone/>
              <a:defRPr>
                <a:solidFill>
                  <a:srgbClr val="AD0B2D"/>
                </a:solidFill>
              </a:defRPr>
            </a:lvl3pPr>
            <a:lvl4pPr lvl="3" rtl="0">
              <a:buNone/>
              <a:defRPr>
                <a:solidFill>
                  <a:srgbClr val="AD0B2D"/>
                </a:solidFill>
              </a:defRPr>
            </a:lvl4pPr>
            <a:lvl5pPr lvl="4" rtl="0">
              <a:buNone/>
              <a:defRPr>
                <a:solidFill>
                  <a:srgbClr val="AD0B2D"/>
                </a:solidFill>
              </a:defRPr>
            </a:lvl5pPr>
            <a:lvl6pPr lvl="5" rtl="0">
              <a:buNone/>
              <a:defRPr>
                <a:solidFill>
                  <a:srgbClr val="AD0B2D"/>
                </a:solidFill>
              </a:defRPr>
            </a:lvl6pPr>
            <a:lvl7pPr lvl="6" rtl="0">
              <a:buNone/>
              <a:defRPr>
                <a:solidFill>
                  <a:srgbClr val="AD0B2D"/>
                </a:solidFill>
              </a:defRPr>
            </a:lvl7pPr>
            <a:lvl8pPr lvl="7" rtl="0">
              <a:buNone/>
              <a:defRPr>
                <a:solidFill>
                  <a:srgbClr val="AD0B2D"/>
                </a:solidFill>
              </a:defRPr>
            </a:lvl8pPr>
            <a:lvl9pPr lvl="8" rtl="0">
              <a:buNone/>
              <a:defRPr>
                <a:solidFill>
                  <a:srgbClr val="AD0B2D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 with left ribbon">
  <p:cSld name="BLANK_2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/>
          <p:nvPr/>
        </p:nvSpPr>
        <p:spPr>
          <a:xfrm rot="-5400000">
            <a:off x="-2623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" name="Google Shape;110;p12"/>
          <p:cNvGrpSpPr/>
          <p:nvPr/>
        </p:nvGrpSpPr>
        <p:grpSpPr>
          <a:xfrm>
            <a:off x="515476" y="363010"/>
            <a:ext cx="706249" cy="536972"/>
            <a:chOff x="519000" y="238125"/>
            <a:chExt cx="6582000" cy="5238750"/>
          </a:xfrm>
        </p:grpSpPr>
        <p:sp>
          <p:nvSpPr>
            <p:cNvPr id="111" name="Google Shape;111;p12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2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2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2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2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" name="Google Shape;116;p12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794"/>
            </a:avLst>
          </a:pr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sldNum" idx="12"/>
          </p:nvPr>
        </p:nvSpPr>
        <p:spPr>
          <a:xfrm>
            <a:off x="4063200" y="4623900"/>
            <a:ext cx="1017600" cy="37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120" name="Google Shape;120;p13"/>
          <p:cNvSpPr/>
          <p:nvPr/>
        </p:nvSpPr>
        <p:spPr>
          <a:xfrm rot="-5400000">
            <a:off x="3723900" y="8700"/>
            <a:ext cx="16962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" name="Google Shape;121;p13"/>
          <p:cNvGrpSpPr/>
          <p:nvPr/>
        </p:nvGrpSpPr>
        <p:grpSpPr>
          <a:xfrm>
            <a:off x="4218876" y="249023"/>
            <a:ext cx="706249" cy="536972"/>
            <a:chOff x="519000" y="238125"/>
            <a:chExt cx="6582000" cy="5238750"/>
          </a:xfrm>
        </p:grpSpPr>
        <p:sp>
          <p:nvSpPr>
            <p:cNvPr id="122" name="Google Shape;122;p13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>
            <a:off x="1030800" y="1030700"/>
            <a:ext cx="7082400" cy="3082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/>
          </p:nvPr>
        </p:nvSpPr>
        <p:spPr>
          <a:xfrm>
            <a:off x="1461450" y="1811950"/>
            <a:ext cx="6221100" cy="11598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272A35"/>
              </a:buClr>
              <a:buSzPts val="3200"/>
              <a:buNone/>
              <a:defRPr sz="3200">
                <a:solidFill>
                  <a:srgbClr val="272A35"/>
                </a:solidFill>
              </a:defRPr>
            </a:lvl9pPr>
          </a:lstStyle>
          <a:p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1461450" y="3068654"/>
            <a:ext cx="6221100" cy="78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000"/>
              <a:buNone/>
              <a:defRPr sz="2000">
                <a:solidFill>
                  <a:srgbClr val="AD0B2D"/>
                </a:solidFill>
              </a:defRPr>
            </a:lvl9pPr>
          </a:lstStyle>
          <a:p>
            <a:endParaRPr dirty="0"/>
          </a:p>
        </p:txBody>
      </p:sp>
      <p:sp>
        <p:nvSpPr>
          <p:cNvPr id="23" name="Google Shape;23;p3"/>
          <p:cNvSpPr/>
          <p:nvPr/>
        </p:nvSpPr>
        <p:spPr>
          <a:xfrm rot="-5400000">
            <a:off x="34411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2244075" y="-100"/>
            <a:ext cx="46557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2635400" y="790625"/>
            <a:ext cx="3873300" cy="40329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393700" algn="ctr" rtl="0">
              <a:spcBef>
                <a:spcPts val="600"/>
              </a:spcBef>
              <a:spcAft>
                <a:spcPts val="0"/>
              </a:spcAft>
              <a:buSzPts val="2600"/>
              <a:buChar char="◈"/>
              <a:defRPr i="1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2pPr>
            <a:lvl3pPr marL="1371600" lvl="2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3pPr>
            <a:lvl4pPr marL="1828800" lvl="3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4pPr>
            <a:lvl5pPr marL="2286000" lvl="4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5pPr>
            <a:lvl6pPr marL="2743200" lvl="5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6pPr>
            <a:lvl7pPr marL="3200400" lvl="6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7pPr>
            <a:lvl8pPr marL="3657600" lvl="7" indent="-393700" algn="ctr" rtl="0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8pPr>
            <a:lvl9pPr marL="4114800" lvl="8" indent="-393700" algn="ctr">
              <a:spcBef>
                <a:spcPts val="0"/>
              </a:spcBef>
              <a:spcAft>
                <a:spcPts val="0"/>
              </a:spcAft>
              <a:buSzPts val="2600"/>
              <a:buChar char="⬩"/>
              <a:defRPr i="1"/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4063242" y="46815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>
                <a:solidFill>
                  <a:srgbClr val="AD0B2D"/>
                </a:solidFill>
              </a:defRPr>
            </a:lvl1pPr>
            <a:lvl2pPr lvl="1">
              <a:buNone/>
              <a:defRPr>
                <a:solidFill>
                  <a:srgbClr val="AD0B2D"/>
                </a:solidFill>
              </a:defRPr>
            </a:lvl2pPr>
            <a:lvl3pPr lvl="2">
              <a:buNone/>
              <a:defRPr>
                <a:solidFill>
                  <a:srgbClr val="AD0B2D"/>
                </a:solidFill>
              </a:defRPr>
            </a:lvl3pPr>
            <a:lvl4pPr lvl="3">
              <a:buNone/>
              <a:defRPr>
                <a:solidFill>
                  <a:srgbClr val="AD0B2D"/>
                </a:solidFill>
              </a:defRPr>
            </a:lvl4pPr>
            <a:lvl5pPr lvl="4">
              <a:buNone/>
              <a:defRPr>
                <a:solidFill>
                  <a:srgbClr val="AD0B2D"/>
                </a:solidFill>
              </a:defRPr>
            </a:lvl5pPr>
            <a:lvl6pPr lvl="5">
              <a:buNone/>
              <a:defRPr>
                <a:solidFill>
                  <a:srgbClr val="AD0B2D"/>
                </a:solidFill>
              </a:defRPr>
            </a:lvl6pPr>
            <a:lvl7pPr lvl="6">
              <a:buNone/>
              <a:defRPr>
                <a:solidFill>
                  <a:srgbClr val="AD0B2D"/>
                </a:solidFill>
              </a:defRPr>
            </a:lvl7pPr>
            <a:lvl8pPr lvl="7">
              <a:buNone/>
              <a:defRPr>
                <a:solidFill>
                  <a:srgbClr val="AD0B2D"/>
                </a:solidFill>
              </a:defRPr>
            </a:lvl8pPr>
            <a:lvl9pPr lvl="8">
              <a:buNone/>
              <a:defRPr>
                <a:solidFill>
                  <a:srgbClr val="AD0B2D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28" name="Google Shape;28;p4"/>
          <p:cNvSpPr/>
          <p:nvPr/>
        </p:nvSpPr>
        <p:spPr>
          <a:xfrm rot="-5400000">
            <a:off x="3723900" y="8700"/>
            <a:ext cx="16962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 txBox="1"/>
          <p:nvPr/>
        </p:nvSpPr>
        <p:spPr>
          <a:xfrm>
            <a:off x="4063200" y="190650"/>
            <a:ext cx="10176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“</a:t>
            </a:r>
            <a:endParaRPr sz="7200" dirty="0">
              <a:solidFill>
                <a:srgbClr val="FFFFFF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>
            <a:off x="1737000" y="359700"/>
            <a:ext cx="74070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" name="Google Shape;32;p5"/>
          <p:cNvCxnSpPr/>
          <p:nvPr/>
        </p:nvCxnSpPr>
        <p:spPr>
          <a:xfrm>
            <a:off x="2100325" y="1022209"/>
            <a:ext cx="7067700" cy="0"/>
          </a:xfrm>
          <a:prstGeom prst="straightConnector1">
            <a:avLst/>
          </a:prstGeom>
          <a:noFill/>
          <a:ln w="9525" cap="flat" cmpd="sng">
            <a:solidFill>
              <a:srgbClr val="E2D7D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 rot="-5400000">
            <a:off x="-2623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" name="Google Shape;34;p5"/>
          <p:cNvGrpSpPr/>
          <p:nvPr/>
        </p:nvGrpSpPr>
        <p:grpSpPr>
          <a:xfrm>
            <a:off x="515476" y="363010"/>
            <a:ext cx="706249" cy="536972"/>
            <a:chOff x="519000" y="238125"/>
            <a:chExt cx="6582000" cy="5238750"/>
          </a:xfrm>
        </p:grpSpPr>
        <p:sp>
          <p:nvSpPr>
            <p:cNvPr id="35" name="Google Shape;35;p5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2096700" y="669775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2096700" y="1173950"/>
            <a:ext cx="6687600" cy="32499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◈"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⬩"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1737000" y="359700"/>
            <a:ext cx="74070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" name="Google Shape;45;p6"/>
          <p:cNvCxnSpPr/>
          <p:nvPr/>
        </p:nvCxnSpPr>
        <p:spPr>
          <a:xfrm>
            <a:off x="2100325" y="1022209"/>
            <a:ext cx="7067700" cy="0"/>
          </a:xfrm>
          <a:prstGeom prst="straightConnector1">
            <a:avLst/>
          </a:prstGeom>
          <a:noFill/>
          <a:ln w="9525" cap="flat" cmpd="sng">
            <a:solidFill>
              <a:srgbClr val="E2D7D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6;p6"/>
          <p:cNvSpPr/>
          <p:nvPr/>
        </p:nvSpPr>
        <p:spPr>
          <a:xfrm rot="-5400000">
            <a:off x="-2623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6"/>
          <p:cNvGrpSpPr/>
          <p:nvPr/>
        </p:nvGrpSpPr>
        <p:grpSpPr>
          <a:xfrm>
            <a:off x="515476" y="363010"/>
            <a:ext cx="706249" cy="536972"/>
            <a:chOff x="519000" y="238125"/>
            <a:chExt cx="6582000" cy="5238750"/>
          </a:xfrm>
        </p:grpSpPr>
        <p:sp>
          <p:nvSpPr>
            <p:cNvPr id="48" name="Google Shape;48;p6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6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6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6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6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Google Shape;53;p6"/>
          <p:cNvSpPr txBox="1">
            <a:spLocks noGrp="1"/>
          </p:cNvSpPr>
          <p:nvPr>
            <p:ph type="title"/>
          </p:nvPr>
        </p:nvSpPr>
        <p:spPr>
          <a:xfrm>
            <a:off x="2096700" y="669775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1"/>
          </p:nvPr>
        </p:nvSpPr>
        <p:spPr>
          <a:xfrm>
            <a:off x="2096750" y="1200150"/>
            <a:ext cx="3067800" cy="32481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◈"/>
              <a:defRPr sz="22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9pPr>
          </a:lstStyle>
          <a:p>
            <a:endParaRPr dirty="0"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2"/>
          </p:nvPr>
        </p:nvSpPr>
        <p:spPr>
          <a:xfrm>
            <a:off x="5716510" y="1200150"/>
            <a:ext cx="3067800" cy="32481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◈"/>
              <a:defRPr sz="22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⬩"/>
              <a:defRPr sz="2200"/>
            </a:lvl9pPr>
          </a:lstStyle>
          <a:p>
            <a:endParaRPr dirty="0"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/>
          <p:nvPr/>
        </p:nvSpPr>
        <p:spPr>
          <a:xfrm>
            <a:off x="1737000" y="359700"/>
            <a:ext cx="74070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2100325" y="1022209"/>
            <a:ext cx="7067700" cy="0"/>
          </a:xfrm>
          <a:prstGeom prst="straightConnector1">
            <a:avLst/>
          </a:prstGeom>
          <a:noFill/>
          <a:ln w="9525" cap="flat" cmpd="sng">
            <a:solidFill>
              <a:srgbClr val="E2D7D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7"/>
          <p:cNvSpPr/>
          <p:nvPr/>
        </p:nvSpPr>
        <p:spPr>
          <a:xfrm rot="-5400000">
            <a:off x="-2623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7"/>
          <p:cNvGrpSpPr/>
          <p:nvPr/>
        </p:nvGrpSpPr>
        <p:grpSpPr>
          <a:xfrm>
            <a:off x="515476" y="363010"/>
            <a:ext cx="706249" cy="536972"/>
            <a:chOff x="519000" y="238125"/>
            <a:chExt cx="6582000" cy="5238750"/>
          </a:xfrm>
        </p:grpSpPr>
        <p:sp>
          <p:nvSpPr>
            <p:cNvPr id="62" name="Google Shape;62;p7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7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7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7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" name="Google Shape;67;p7"/>
          <p:cNvSpPr txBox="1">
            <a:spLocks noGrp="1"/>
          </p:cNvSpPr>
          <p:nvPr>
            <p:ph type="title"/>
          </p:nvPr>
        </p:nvSpPr>
        <p:spPr>
          <a:xfrm>
            <a:off x="2096700" y="669775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7"/>
          <p:cNvSpPr txBox="1">
            <a:spLocks noGrp="1"/>
          </p:cNvSpPr>
          <p:nvPr>
            <p:ph type="body" idx="1"/>
          </p:nvPr>
        </p:nvSpPr>
        <p:spPr>
          <a:xfrm>
            <a:off x="2096725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◈"/>
              <a:defRPr sz="1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9pPr>
          </a:lstStyle>
          <a:p>
            <a:endParaRPr dirty="0"/>
          </a:p>
        </p:txBody>
      </p:sp>
      <p:sp>
        <p:nvSpPr>
          <p:cNvPr id="69" name="Google Shape;69;p7"/>
          <p:cNvSpPr txBox="1">
            <a:spLocks noGrp="1"/>
          </p:cNvSpPr>
          <p:nvPr>
            <p:ph type="body" idx="2"/>
          </p:nvPr>
        </p:nvSpPr>
        <p:spPr>
          <a:xfrm>
            <a:off x="4428164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◈"/>
              <a:defRPr sz="1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9pPr>
          </a:lstStyle>
          <a:p>
            <a:endParaRPr dirty="0"/>
          </a:p>
        </p:txBody>
      </p:sp>
      <p:sp>
        <p:nvSpPr>
          <p:cNvPr id="70" name="Google Shape;70;p7"/>
          <p:cNvSpPr txBox="1">
            <a:spLocks noGrp="1"/>
          </p:cNvSpPr>
          <p:nvPr>
            <p:ph type="body" idx="3"/>
          </p:nvPr>
        </p:nvSpPr>
        <p:spPr>
          <a:xfrm>
            <a:off x="6759604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◈"/>
              <a:defRPr sz="1800"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9pPr>
          </a:lstStyle>
          <a:p>
            <a:endParaRPr dirty="0"/>
          </a:p>
        </p:txBody>
      </p:sp>
      <p:sp>
        <p:nvSpPr>
          <p:cNvPr id="71" name="Google Shape;71;p7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/>
          <p:nvPr/>
        </p:nvSpPr>
        <p:spPr>
          <a:xfrm>
            <a:off x="1737000" y="359700"/>
            <a:ext cx="74070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4" name="Google Shape;74;p8"/>
          <p:cNvCxnSpPr/>
          <p:nvPr/>
        </p:nvCxnSpPr>
        <p:spPr>
          <a:xfrm>
            <a:off x="2100325" y="1022209"/>
            <a:ext cx="7067700" cy="0"/>
          </a:xfrm>
          <a:prstGeom prst="straightConnector1">
            <a:avLst/>
          </a:prstGeom>
          <a:noFill/>
          <a:ln w="9525" cap="flat" cmpd="sng">
            <a:solidFill>
              <a:srgbClr val="E2D7D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" name="Google Shape;75;p8"/>
          <p:cNvSpPr/>
          <p:nvPr/>
        </p:nvSpPr>
        <p:spPr>
          <a:xfrm rot="-5400000">
            <a:off x="-262350" y="291375"/>
            <a:ext cx="2261700" cy="10176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" name="Google Shape;76;p8"/>
          <p:cNvGrpSpPr/>
          <p:nvPr/>
        </p:nvGrpSpPr>
        <p:grpSpPr>
          <a:xfrm>
            <a:off x="515476" y="363010"/>
            <a:ext cx="706249" cy="536972"/>
            <a:chOff x="519000" y="238125"/>
            <a:chExt cx="6582000" cy="5238750"/>
          </a:xfrm>
        </p:grpSpPr>
        <p:sp>
          <p:nvSpPr>
            <p:cNvPr id="77" name="Google Shape;77;p8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82;p8"/>
          <p:cNvSpPr txBox="1">
            <a:spLocks noGrp="1"/>
          </p:cNvSpPr>
          <p:nvPr>
            <p:ph type="title"/>
          </p:nvPr>
        </p:nvSpPr>
        <p:spPr>
          <a:xfrm>
            <a:off x="2096700" y="669775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 Sans" panose="020B0606030804020204" pitchFamily="34" charset="-78"/>
                <a:cs typeface="IRAN Sans" panose="020B0606030804020204" pitchFamily="34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83" name="Google Shape;83;p8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/>
          <p:nvPr/>
        </p:nvSpPr>
        <p:spPr>
          <a:xfrm>
            <a:off x="359700" y="359700"/>
            <a:ext cx="84246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body" idx="1"/>
          </p:nvPr>
        </p:nvSpPr>
        <p:spPr>
          <a:xfrm>
            <a:off x="457200" y="4352375"/>
            <a:ext cx="8229600" cy="3597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200"/>
              <a:buNone/>
              <a:defRPr sz="1200" i="1">
                <a:latin typeface="IRAN Sans" panose="020B0606030804020204" pitchFamily="34" charset="-78"/>
                <a:cs typeface="IRAN Sans" panose="020B0606030804020204" pitchFamily="34" charset="-78"/>
              </a:defRPr>
            </a:lvl1pPr>
          </a:lstStyle>
          <a:p>
            <a:endParaRPr dirty="0"/>
          </a:p>
        </p:txBody>
      </p:sp>
      <p:sp>
        <p:nvSpPr>
          <p:cNvPr id="87" name="Google Shape;87;p9"/>
          <p:cNvSpPr/>
          <p:nvPr/>
        </p:nvSpPr>
        <p:spPr>
          <a:xfrm rot="-5400000">
            <a:off x="3934600" y="-555"/>
            <a:ext cx="1274700" cy="7647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" name="Google Shape;88;p9"/>
          <p:cNvGrpSpPr/>
          <p:nvPr/>
        </p:nvGrpSpPr>
        <p:grpSpPr>
          <a:xfrm>
            <a:off x="4306578" y="179988"/>
            <a:ext cx="530509" cy="403908"/>
            <a:chOff x="519000" y="238125"/>
            <a:chExt cx="6582000" cy="5238750"/>
          </a:xfrm>
        </p:grpSpPr>
        <p:sp>
          <p:nvSpPr>
            <p:cNvPr id="89" name="Google Shape;89;p9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9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9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94" name="Google Shape;94;p9"/>
          <p:cNvCxnSpPr/>
          <p:nvPr/>
        </p:nvCxnSpPr>
        <p:spPr>
          <a:xfrm>
            <a:off x="766650" y="4352375"/>
            <a:ext cx="7610700" cy="0"/>
          </a:xfrm>
          <a:prstGeom prst="straightConnector1">
            <a:avLst/>
          </a:prstGeom>
          <a:noFill/>
          <a:ln w="9525" cap="flat" cmpd="sng">
            <a:solidFill>
              <a:srgbClr val="E2D7D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95;p9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rgbClr val="AD0B2D"/>
                </a:solidFill>
              </a:defRPr>
            </a:lvl1pPr>
            <a:lvl2pPr lvl="1" rtl="0">
              <a:buNone/>
              <a:defRPr>
                <a:solidFill>
                  <a:srgbClr val="AD0B2D"/>
                </a:solidFill>
              </a:defRPr>
            </a:lvl2pPr>
            <a:lvl3pPr lvl="2" rtl="0">
              <a:buNone/>
              <a:defRPr>
                <a:solidFill>
                  <a:srgbClr val="AD0B2D"/>
                </a:solidFill>
              </a:defRPr>
            </a:lvl3pPr>
            <a:lvl4pPr lvl="3" rtl="0">
              <a:buNone/>
              <a:defRPr>
                <a:solidFill>
                  <a:srgbClr val="AD0B2D"/>
                </a:solidFill>
              </a:defRPr>
            </a:lvl4pPr>
            <a:lvl5pPr lvl="4" rtl="0">
              <a:buNone/>
              <a:defRPr>
                <a:solidFill>
                  <a:srgbClr val="AD0B2D"/>
                </a:solidFill>
              </a:defRPr>
            </a:lvl5pPr>
            <a:lvl6pPr lvl="5" rtl="0">
              <a:buNone/>
              <a:defRPr>
                <a:solidFill>
                  <a:srgbClr val="AD0B2D"/>
                </a:solidFill>
              </a:defRPr>
            </a:lvl6pPr>
            <a:lvl7pPr lvl="6" rtl="0">
              <a:buNone/>
              <a:defRPr>
                <a:solidFill>
                  <a:srgbClr val="AD0B2D"/>
                </a:solidFill>
              </a:defRPr>
            </a:lvl7pPr>
            <a:lvl8pPr lvl="7" rtl="0">
              <a:buNone/>
              <a:defRPr>
                <a:solidFill>
                  <a:srgbClr val="AD0B2D"/>
                </a:solidFill>
              </a:defRPr>
            </a:lvl8pPr>
            <a:lvl9pPr lvl="8" rtl="0">
              <a:buNone/>
              <a:defRPr>
                <a:solidFill>
                  <a:srgbClr val="AD0B2D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/>
          <p:nvPr/>
        </p:nvSpPr>
        <p:spPr>
          <a:xfrm>
            <a:off x="359700" y="359700"/>
            <a:ext cx="8424600" cy="4424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85738" dist="9525" dir="5400000" algn="bl" rotWithShape="0">
              <a:srgbClr val="66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0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>
                <a:solidFill>
                  <a:srgbClr val="AD0B2D"/>
                </a:solidFill>
              </a:defRPr>
            </a:lvl1pPr>
            <a:lvl2pPr lvl="1">
              <a:buNone/>
              <a:defRPr>
                <a:solidFill>
                  <a:srgbClr val="AD0B2D"/>
                </a:solidFill>
              </a:defRPr>
            </a:lvl2pPr>
            <a:lvl3pPr lvl="2">
              <a:buNone/>
              <a:defRPr>
                <a:solidFill>
                  <a:srgbClr val="AD0B2D"/>
                </a:solidFill>
              </a:defRPr>
            </a:lvl3pPr>
            <a:lvl4pPr lvl="3">
              <a:buNone/>
              <a:defRPr>
                <a:solidFill>
                  <a:srgbClr val="AD0B2D"/>
                </a:solidFill>
              </a:defRPr>
            </a:lvl4pPr>
            <a:lvl5pPr lvl="4">
              <a:buNone/>
              <a:defRPr>
                <a:solidFill>
                  <a:srgbClr val="AD0B2D"/>
                </a:solidFill>
              </a:defRPr>
            </a:lvl5pPr>
            <a:lvl6pPr lvl="5">
              <a:buNone/>
              <a:defRPr>
                <a:solidFill>
                  <a:srgbClr val="AD0B2D"/>
                </a:solidFill>
              </a:defRPr>
            </a:lvl6pPr>
            <a:lvl7pPr lvl="6">
              <a:buNone/>
              <a:defRPr>
                <a:solidFill>
                  <a:srgbClr val="AD0B2D"/>
                </a:solidFill>
              </a:defRPr>
            </a:lvl7pPr>
            <a:lvl8pPr lvl="7">
              <a:buNone/>
              <a:defRPr>
                <a:solidFill>
                  <a:srgbClr val="AD0B2D"/>
                </a:solidFill>
              </a:defRPr>
            </a:lvl8pPr>
            <a:lvl9pPr lvl="8">
              <a:buNone/>
              <a:defRPr>
                <a:solidFill>
                  <a:srgbClr val="AD0B2D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99" name="Google Shape;99;p10"/>
          <p:cNvSpPr/>
          <p:nvPr/>
        </p:nvSpPr>
        <p:spPr>
          <a:xfrm rot="-5400000">
            <a:off x="3934600" y="-555"/>
            <a:ext cx="1274700" cy="764700"/>
          </a:xfrm>
          <a:prstGeom prst="chevron">
            <a:avLst>
              <a:gd name="adj" fmla="val 31570"/>
            </a:avLst>
          </a:prstGeom>
          <a:gradFill>
            <a:gsLst>
              <a:gs pos="0">
                <a:srgbClr val="AD0B2D"/>
              </a:gs>
              <a:gs pos="31000">
                <a:srgbClr val="AD0B2D"/>
              </a:gs>
              <a:gs pos="100000">
                <a:srgbClr val="8B0E3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" name="Google Shape;100;p10"/>
          <p:cNvGrpSpPr/>
          <p:nvPr/>
        </p:nvGrpSpPr>
        <p:grpSpPr>
          <a:xfrm>
            <a:off x="4306578" y="179988"/>
            <a:ext cx="530509" cy="403908"/>
            <a:chOff x="519000" y="238125"/>
            <a:chExt cx="6582000" cy="5238750"/>
          </a:xfrm>
        </p:grpSpPr>
        <p:sp>
          <p:nvSpPr>
            <p:cNvPr id="101" name="Google Shape;101;p10"/>
            <p:cNvSpPr/>
            <p:nvPr/>
          </p:nvSpPr>
          <p:spPr>
            <a:xfrm>
              <a:off x="2928800" y="4770300"/>
              <a:ext cx="1762400" cy="306300"/>
            </a:xfrm>
            <a:custGeom>
              <a:avLst/>
              <a:gdLst/>
              <a:ahLst/>
              <a:cxnLst/>
              <a:rect l="l" t="t" r="r" b="b"/>
              <a:pathLst>
                <a:path w="70496" h="12252" extrusionOk="0">
                  <a:moveTo>
                    <a:pt x="6233" y="1"/>
                  </a:moveTo>
                  <a:lnTo>
                    <a:pt x="5051" y="108"/>
                  </a:lnTo>
                  <a:lnTo>
                    <a:pt x="3869" y="430"/>
                  </a:lnTo>
                  <a:lnTo>
                    <a:pt x="2902" y="968"/>
                  </a:lnTo>
                  <a:lnTo>
                    <a:pt x="1935" y="1720"/>
                  </a:lnTo>
                  <a:lnTo>
                    <a:pt x="1183" y="2580"/>
                  </a:lnTo>
                  <a:lnTo>
                    <a:pt x="538" y="3547"/>
                  </a:lnTo>
                  <a:lnTo>
                    <a:pt x="108" y="4621"/>
                  </a:lnTo>
                  <a:lnTo>
                    <a:pt x="1" y="5911"/>
                  </a:lnTo>
                  <a:lnTo>
                    <a:pt x="1" y="6556"/>
                  </a:lnTo>
                  <a:lnTo>
                    <a:pt x="1" y="7201"/>
                  </a:lnTo>
                  <a:lnTo>
                    <a:pt x="216" y="7738"/>
                  </a:lnTo>
                  <a:lnTo>
                    <a:pt x="323" y="8383"/>
                  </a:lnTo>
                  <a:lnTo>
                    <a:pt x="860" y="9457"/>
                  </a:lnTo>
                  <a:lnTo>
                    <a:pt x="1613" y="10424"/>
                  </a:lnTo>
                  <a:lnTo>
                    <a:pt x="2580" y="11177"/>
                  </a:lnTo>
                  <a:lnTo>
                    <a:pt x="3654" y="11821"/>
                  </a:lnTo>
                  <a:lnTo>
                    <a:pt x="4836" y="12144"/>
                  </a:lnTo>
                  <a:lnTo>
                    <a:pt x="5481" y="12251"/>
                  </a:lnTo>
                  <a:lnTo>
                    <a:pt x="65015" y="12251"/>
                  </a:lnTo>
                  <a:lnTo>
                    <a:pt x="65660" y="12144"/>
                  </a:lnTo>
                  <a:lnTo>
                    <a:pt x="66842" y="11821"/>
                  </a:lnTo>
                  <a:lnTo>
                    <a:pt x="67916" y="11177"/>
                  </a:lnTo>
                  <a:lnTo>
                    <a:pt x="68883" y="10424"/>
                  </a:lnTo>
                  <a:lnTo>
                    <a:pt x="69636" y="9457"/>
                  </a:lnTo>
                  <a:lnTo>
                    <a:pt x="70173" y="8383"/>
                  </a:lnTo>
                  <a:lnTo>
                    <a:pt x="70280" y="7738"/>
                  </a:lnTo>
                  <a:lnTo>
                    <a:pt x="70495" y="7201"/>
                  </a:lnTo>
                  <a:lnTo>
                    <a:pt x="70495" y="6556"/>
                  </a:lnTo>
                  <a:lnTo>
                    <a:pt x="70495" y="5911"/>
                  </a:lnTo>
                  <a:lnTo>
                    <a:pt x="70388" y="4621"/>
                  </a:lnTo>
                  <a:lnTo>
                    <a:pt x="69958" y="3547"/>
                  </a:lnTo>
                  <a:lnTo>
                    <a:pt x="69313" y="2580"/>
                  </a:lnTo>
                  <a:lnTo>
                    <a:pt x="68561" y="1720"/>
                  </a:lnTo>
                  <a:lnTo>
                    <a:pt x="67594" y="968"/>
                  </a:lnTo>
                  <a:lnTo>
                    <a:pt x="66627" y="430"/>
                  </a:lnTo>
                  <a:lnTo>
                    <a:pt x="65445" y="108"/>
                  </a:lnTo>
                  <a:lnTo>
                    <a:pt x="642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>
              <a:off x="2190000" y="5170600"/>
              <a:ext cx="3240000" cy="306275"/>
            </a:xfrm>
            <a:custGeom>
              <a:avLst/>
              <a:gdLst/>
              <a:ahLst/>
              <a:cxnLst/>
              <a:rect l="l" t="t" r="r" b="b"/>
              <a:pathLst>
                <a:path w="129600" h="12251" extrusionOk="0">
                  <a:moveTo>
                    <a:pt x="6126" y="0"/>
                  </a:moveTo>
                  <a:lnTo>
                    <a:pt x="4944" y="108"/>
                  </a:lnTo>
                  <a:lnTo>
                    <a:pt x="3762" y="430"/>
                  </a:lnTo>
                  <a:lnTo>
                    <a:pt x="2687" y="1075"/>
                  </a:lnTo>
                  <a:lnTo>
                    <a:pt x="1828" y="1827"/>
                  </a:lnTo>
                  <a:lnTo>
                    <a:pt x="1075" y="2687"/>
                  </a:lnTo>
                  <a:lnTo>
                    <a:pt x="538" y="3762"/>
                  </a:lnTo>
                  <a:lnTo>
                    <a:pt x="108" y="4836"/>
                  </a:lnTo>
                  <a:lnTo>
                    <a:pt x="1" y="6126"/>
                  </a:lnTo>
                  <a:lnTo>
                    <a:pt x="108" y="7308"/>
                  </a:lnTo>
                  <a:lnTo>
                    <a:pt x="538" y="8490"/>
                  </a:lnTo>
                  <a:lnTo>
                    <a:pt x="1075" y="9564"/>
                  </a:lnTo>
                  <a:lnTo>
                    <a:pt x="1828" y="10424"/>
                  </a:lnTo>
                  <a:lnTo>
                    <a:pt x="2687" y="11176"/>
                  </a:lnTo>
                  <a:lnTo>
                    <a:pt x="3762" y="11821"/>
                  </a:lnTo>
                  <a:lnTo>
                    <a:pt x="4944" y="12144"/>
                  </a:lnTo>
                  <a:lnTo>
                    <a:pt x="6126" y="12251"/>
                  </a:lnTo>
                  <a:lnTo>
                    <a:pt x="123474" y="12251"/>
                  </a:lnTo>
                  <a:lnTo>
                    <a:pt x="124656" y="12144"/>
                  </a:lnTo>
                  <a:lnTo>
                    <a:pt x="125838" y="11821"/>
                  </a:lnTo>
                  <a:lnTo>
                    <a:pt x="126913" y="11176"/>
                  </a:lnTo>
                  <a:lnTo>
                    <a:pt x="127772" y="10424"/>
                  </a:lnTo>
                  <a:lnTo>
                    <a:pt x="128525" y="9564"/>
                  </a:lnTo>
                  <a:lnTo>
                    <a:pt x="129062" y="8490"/>
                  </a:lnTo>
                  <a:lnTo>
                    <a:pt x="129492" y="7308"/>
                  </a:lnTo>
                  <a:lnTo>
                    <a:pt x="129599" y="6126"/>
                  </a:lnTo>
                  <a:lnTo>
                    <a:pt x="129492" y="4836"/>
                  </a:lnTo>
                  <a:lnTo>
                    <a:pt x="129062" y="3762"/>
                  </a:lnTo>
                  <a:lnTo>
                    <a:pt x="128525" y="2687"/>
                  </a:lnTo>
                  <a:lnTo>
                    <a:pt x="127772" y="1827"/>
                  </a:lnTo>
                  <a:lnTo>
                    <a:pt x="126913" y="1075"/>
                  </a:lnTo>
                  <a:lnTo>
                    <a:pt x="125838" y="430"/>
                  </a:lnTo>
                  <a:lnTo>
                    <a:pt x="124656" y="108"/>
                  </a:lnTo>
                  <a:lnTo>
                    <a:pt x="123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3264625" y="238125"/>
              <a:ext cx="1090750" cy="4456975"/>
            </a:xfrm>
            <a:custGeom>
              <a:avLst/>
              <a:gdLst/>
              <a:ahLst/>
              <a:cxnLst/>
              <a:rect l="l" t="t" r="r" b="b"/>
              <a:pathLst>
                <a:path w="43630" h="178279" extrusionOk="0">
                  <a:moveTo>
                    <a:pt x="21815" y="23534"/>
                  </a:moveTo>
                  <a:lnTo>
                    <a:pt x="22460" y="23642"/>
                  </a:lnTo>
                  <a:lnTo>
                    <a:pt x="22997" y="23749"/>
                  </a:lnTo>
                  <a:lnTo>
                    <a:pt x="23534" y="24071"/>
                  </a:lnTo>
                  <a:lnTo>
                    <a:pt x="23964" y="24394"/>
                  </a:lnTo>
                  <a:lnTo>
                    <a:pt x="24287" y="24931"/>
                  </a:lnTo>
                  <a:lnTo>
                    <a:pt x="24609" y="25361"/>
                  </a:lnTo>
                  <a:lnTo>
                    <a:pt x="24824" y="26006"/>
                  </a:lnTo>
                  <a:lnTo>
                    <a:pt x="24824" y="26543"/>
                  </a:lnTo>
                  <a:lnTo>
                    <a:pt x="24824" y="27188"/>
                  </a:lnTo>
                  <a:lnTo>
                    <a:pt x="24609" y="27725"/>
                  </a:lnTo>
                  <a:lnTo>
                    <a:pt x="24287" y="28262"/>
                  </a:lnTo>
                  <a:lnTo>
                    <a:pt x="23964" y="28692"/>
                  </a:lnTo>
                  <a:lnTo>
                    <a:pt x="23534" y="29122"/>
                  </a:lnTo>
                  <a:lnTo>
                    <a:pt x="22997" y="29337"/>
                  </a:lnTo>
                  <a:lnTo>
                    <a:pt x="22460" y="29552"/>
                  </a:lnTo>
                  <a:lnTo>
                    <a:pt x="21170" y="29552"/>
                  </a:lnTo>
                  <a:lnTo>
                    <a:pt x="20633" y="29337"/>
                  </a:lnTo>
                  <a:lnTo>
                    <a:pt x="20096" y="29122"/>
                  </a:lnTo>
                  <a:lnTo>
                    <a:pt x="19666" y="28692"/>
                  </a:lnTo>
                  <a:lnTo>
                    <a:pt x="19343" y="28262"/>
                  </a:lnTo>
                  <a:lnTo>
                    <a:pt x="19021" y="27725"/>
                  </a:lnTo>
                  <a:lnTo>
                    <a:pt x="18806" y="27188"/>
                  </a:lnTo>
                  <a:lnTo>
                    <a:pt x="18806" y="26543"/>
                  </a:lnTo>
                  <a:lnTo>
                    <a:pt x="18806" y="26006"/>
                  </a:lnTo>
                  <a:lnTo>
                    <a:pt x="19021" y="25361"/>
                  </a:lnTo>
                  <a:lnTo>
                    <a:pt x="19343" y="24931"/>
                  </a:lnTo>
                  <a:lnTo>
                    <a:pt x="19666" y="24394"/>
                  </a:lnTo>
                  <a:lnTo>
                    <a:pt x="20096" y="24071"/>
                  </a:lnTo>
                  <a:lnTo>
                    <a:pt x="20633" y="23749"/>
                  </a:lnTo>
                  <a:lnTo>
                    <a:pt x="21170" y="23642"/>
                  </a:lnTo>
                  <a:lnTo>
                    <a:pt x="21815" y="23534"/>
                  </a:lnTo>
                  <a:close/>
                  <a:moveTo>
                    <a:pt x="21385" y="0"/>
                  </a:moveTo>
                  <a:lnTo>
                    <a:pt x="21063" y="215"/>
                  </a:lnTo>
                  <a:lnTo>
                    <a:pt x="20740" y="430"/>
                  </a:lnTo>
                  <a:lnTo>
                    <a:pt x="20418" y="752"/>
                  </a:lnTo>
                  <a:lnTo>
                    <a:pt x="15152" y="9672"/>
                  </a:lnTo>
                  <a:lnTo>
                    <a:pt x="14615" y="10746"/>
                  </a:lnTo>
                  <a:lnTo>
                    <a:pt x="14185" y="11821"/>
                  </a:lnTo>
                  <a:lnTo>
                    <a:pt x="13863" y="12895"/>
                  </a:lnTo>
                  <a:lnTo>
                    <a:pt x="13648" y="13863"/>
                  </a:lnTo>
                  <a:lnTo>
                    <a:pt x="13648" y="14830"/>
                  </a:lnTo>
                  <a:lnTo>
                    <a:pt x="13755" y="15797"/>
                  </a:lnTo>
                  <a:lnTo>
                    <a:pt x="14078" y="17946"/>
                  </a:lnTo>
                  <a:lnTo>
                    <a:pt x="14508" y="20418"/>
                  </a:lnTo>
                  <a:lnTo>
                    <a:pt x="15045" y="23212"/>
                  </a:lnTo>
                  <a:lnTo>
                    <a:pt x="15367" y="24824"/>
                  </a:lnTo>
                  <a:lnTo>
                    <a:pt x="15475" y="26543"/>
                  </a:lnTo>
                  <a:lnTo>
                    <a:pt x="15582" y="28585"/>
                  </a:lnTo>
                  <a:lnTo>
                    <a:pt x="15690" y="30734"/>
                  </a:lnTo>
                  <a:lnTo>
                    <a:pt x="15690" y="59964"/>
                  </a:lnTo>
                  <a:lnTo>
                    <a:pt x="14400" y="60071"/>
                  </a:lnTo>
                  <a:lnTo>
                    <a:pt x="13326" y="60393"/>
                  </a:lnTo>
                  <a:lnTo>
                    <a:pt x="12251" y="61038"/>
                  </a:lnTo>
                  <a:lnTo>
                    <a:pt x="11284" y="61683"/>
                  </a:lnTo>
                  <a:lnTo>
                    <a:pt x="10532" y="62650"/>
                  </a:lnTo>
                  <a:lnTo>
                    <a:pt x="9994" y="63725"/>
                  </a:lnTo>
                  <a:lnTo>
                    <a:pt x="9672" y="64799"/>
                  </a:lnTo>
                  <a:lnTo>
                    <a:pt x="9564" y="66089"/>
                  </a:lnTo>
                  <a:lnTo>
                    <a:pt x="9672" y="67271"/>
                  </a:lnTo>
                  <a:lnTo>
                    <a:pt x="9994" y="68453"/>
                  </a:lnTo>
                  <a:lnTo>
                    <a:pt x="10532" y="69528"/>
                  </a:lnTo>
                  <a:lnTo>
                    <a:pt x="11284" y="70387"/>
                  </a:lnTo>
                  <a:lnTo>
                    <a:pt x="12251" y="71140"/>
                  </a:lnTo>
                  <a:lnTo>
                    <a:pt x="13326" y="71784"/>
                  </a:lnTo>
                  <a:lnTo>
                    <a:pt x="14400" y="72107"/>
                  </a:lnTo>
                  <a:lnTo>
                    <a:pt x="15690" y="72214"/>
                  </a:lnTo>
                  <a:lnTo>
                    <a:pt x="15690" y="164739"/>
                  </a:lnTo>
                  <a:lnTo>
                    <a:pt x="15690" y="165276"/>
                  </a:lnTo>
                  <a:lnTo>
                    <a:pt x="15475" y="166458"/>
                  </a:lnTo>
                  <a:lnTo>
                    <a:pt x="15260" y="167210"/>
                  </a:lnTo>
                  <a:lnTo>
                    <a:pt x="14937" y="168070"/>
                  </a:lnTo>
                  <a:lnTo>
                    <a:pt x="14400" y="169037"/>
                  </a:lnTo>
                  <a:lnTo>
                    <a:pt x="13863" y="170004"/>
                  </a:lnTo>
                  <a:lnTo>
                    <a:pt x="13111" y="170971"/>
                  </a:lnTo>
                  <a:lnTo>
                    <a:pt x="12143" y="171938"/>
                  </a:lnTo>
                  <a:lnTo>
                    <a:pt x="10961" y="172906"/>
                  </a:lnTo>
                  <a:lnTo>
                    <a:pt x="9672" y="173658"/>
                  </a:lnTo>
                  <a:lnTo>
                    <a:pt x="7953" y="174303"/>
                  </a:lnTo>
                  <a:lnTo>
                    <a:pt x="6126" y="174840"/>
                  </a:lnTo>
                  <a:lnTo>
                    <a:pt x="3976" y="175162"/>
                  </a:lnTo>
                  <a:lnTo>
                    <a:pt x="1397" y="175270"/>
                  </a:lnTo>
                  <a:lnTo>
                    <a:pt x="860" y="175377"/>
                  </a:lnTo>
                  <a:lnTo>
                    <a:pt x="430" y="175377"/>
                  </a:lnTo>
                  <a:lnTo>
                    <a:pt x="215" y="175592"/>
                  </a:lnTo>
                  <a:lnTo>
                    <a:pt x="0" y="175807"/>
                  </a:lnTo>
                  <a:lnTo>
                    <a:pt x="0" y="176022"/>
                  </a:lnTo>
                  <a:lnTo>
                    <a:pt x="0" y="176237"/>
                  </a:lnTo>
                  <a:lnTo>
                    <a:pt x="215" y="176774"/>
                  </a:lnTo>
                  <a:lnTo>
                    <a:pt x="538" y="177312"/>
                  </a:lnTo>
                  <a:lnTo>
                    <a:pt x="968" y="177849"/>
                  </a:lnTo>
                  <a:lnTo>
                    <a:pt x="1397" y="178279"/>
                  </a:lnTo>
                  <a:lnTo>
                    <a:pt x="42233" y="178279"/>
                  </a:lnTo>
                  <a:lnTo>
                    <a:pt x="42662" y="177849"/>
                  </a:lnTo>
                  <a:lnTo>
                    <a:pt x="43092" y="177312"/>
                  </a:lnTo>
                  <a:lnTo>
                    <a:pt x="43415" y="176774"/>
                  </a:lnTo>
                  <a:lnTo>
                    <a:pt x="43630" y="176237"/>
                  </a:lnTo>
                  <a:lnTo>
                    <a:pt x="43630" y="176022"/>
                  </a:lnTo>
                  <a:lnTo>
                    <a:pt x="43630" y="175807"/>
                  </a:lnTo>
                  <a:lnTo>
                    <a:pt x="43415" y="175592"/>
                  </a:lnTo>
                  <a:lnTo>
                    <a:pt x="43200" y="175377"/>
                  </a:lnTo>
                  <a:lnTo>
                    <a:pt x="42770" y="175377"/>
                  </a:lnTo>
                  <a:lnTo>
                    <a:pt x="42233" y="175270"/>
                  </a:lnTo>
                  <a:lnTo>
                    <a:pt x="39654" y="175162"/>
                  </a:lnTo>
                  <a:lnTo>
                    <a:pt x="37504" y="174840"/>
                  </a:lnTo>
                  <a:lnTo>
                    <a:pt x="35678" y="174303"/>
                  </a:lnTo>
                  <a:lnTo>
                    <a:pt x="33958" y="173658"/>
                  </a:lnTo>
                  <a:lnTo>
                    <a:pt x="32669" y="172906"/>
                  </a:lnTo>
                  <a:lnTo>
                    <a:pt x="31487" y="171938"/>
                  </a:lnTo>
                  <a:lnTo>
                    <a:pt x="30519" y="170971"/>
                  </a:lnTo>
                  <a:lnTo>
                    <a:pt x="29767" y="170004"/>
                  </a:lnTo>
                  <a:lnTo>
                    <a:pt x="29230" y="169037"/>
                  </a:lnTo>
                  <a:lnTo>
                    <a:pt x="28693" y="168070"/>
                  </a:lnTo>
                  <a:lnTo>
                    <a:pt x="28370" y="167210"/>
                  </a:lnTo>
                  <a:lnTo>
                    <a:pt x="28155" y="166458"/>
                  </a:lnTo>
                  <a:lnTo>
                    <a:pt x="27940" y="165276"/>
                  </a:lnTo>
                  <a:lnTo>
                    <a:pt x="27940" y="164739"/>
                  </a:lnTo>
                  <a:lnTo>
                    <a:pt x="27940" y="72214"/>
                  </a:lnTo>
                  <a:lnTo>
                    <a:pt x="29230" y="72107"/>
                  </a:lnTo>
                  <a:lnTo>
                    <a:pt x="30304" y="71784"/>
                  </a:lnTo>
                  <a:lnTo>
                    <a:pt x="31379" y="71140"/>
                  </a:lnTo>
                  <a:lnTo>
                    <a:pt x="32346" y="70387"/>
                  </a:lnTo>
                  <a:lnTo>
                    <a:pt x="33098" y="69528"/>
                  </a:lnTo>
                  <a:lnTo>
                    <a:pt x="33636" y="68453"/>
                  </a:lnTo>
                  <a:lnTo>
                    <a:pt x="33958" y="67271"/>
                  </a:lnTo>
                  <a:lnTo>
                    <a:pt x="34066" y="66089"/>
                  </a:lnTo>
                  <a:lnTo>
                    <a:pt x="33958" y="64799"/>
                  </a:lnTo>
                  <a:lnTo>
                    <a:pt x="33636" y="63725"/>
                  </a:lnTo>
                  <a:lnTo>
                    <a:pt x="33098" y="62650"/>
                  </a:lnTo>
                  <a:lnTo>
                    <a:pt x="32346" y="61683"/>
                  </a:lnTo>
                  <a:lnTo>
                    <a:pt x="31379" y="61038"/>
                  </a:lnTo>
                  <a:lnTo>
                    <a:pt x="30304" y="60393"/>
                  </a:lnTo>
                  <a:lnTo>
                    <a:pt x="29230" y="60071"/>
                  </a:lnTo>
                  <a:lnTo>
                    <a:pt x="27940" y="59964"/>
                  </a:lnTo>
                  <a:lnTo>
                    <a:pt x="27940" y="30734"/>
                  </a:lnTo>
                  <a:lnTo>
                    <a:pt x="28048" y="28585"/>
                  </a:lnTo>
                  <a:lnTo>
                    <a:pt x="28155" y="26543"/>
                  </a:lnTo>
                  <a:lnTo>
                    <a:pt x="28263" y="24824"/>
                  </a:lnTo>
                  <a:lnTo>
                    <a:pt x="28585" y="23212"/>
                  </a:lnTo>
                  <a:lnTo>
                    <a:pt x="29122" y="20418"/>
                  </a:lnTo>
                  <a:lnTo>
                    <a:pt x="29552" y="17946"/>
                  </a:lnTo>
                  <a:lnTo>
                    <a:pt x="29875" y="15797"/>
                  </a:lnTo>
                  <a:lnTo>
                    <a:pt x="29982" y="14830"/>
                  </a:lnTo>
                  <a:lnTo>
                    <a:pt x="29982" y="13863"/>
                  </a:lnTo>
                  <a:lnTo>
                    <a:pt x="29767" y="12895"/>
                  </a:lnTo>
                  <a:lnTo>
                    <a:pt x="29445" y="11821"/>
                  </a:lnTo>
                  <a:lnTo>
                    <a:pt x="29015" y="10746"/>
                  </a:lnTo>
                  <a:lnTo>
                    <a:pt x="28478" y="9672"/>
                  </a:lnTo>
                  <a:lnTo>
                    <a:pt x="23212" y="752"/>
                  </a:lnTo>
                  <a:lnTo>
                    <a:pt x="22890" y="430"/>
                  </a:lnTo>
                  <a:lnTo>
                    <a:pt x="22567" y="215"/>
                  </a:lnTo>
                  <a:lnTo>
                    <a:pt x="222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5190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46423" y="17624"/>
                  </a:moveTo>
                  <a:lnTo>
                    <a:pt x="46961" y="17839"/>
                  </a:lnTo>
                  <a:lnTo>
                    <a:pt x="47498" y="18161"/>
                  </a:lnTo>
                  <a:lnTo>
                    <a:pt x="48035" y="18484"/>
                  </a:lnTo>
                  <a:lnTo>
                    <a:pt x="48358" y="19021"/>
                  </a:lnTo>
                  <a:lnTo>
                    <a:pt x="48680" y="19558"/>
                  </a:lnTo>
                  <a:lnTo>
                    <a:pt x="48895" y="20095"/>
                  </a:lnTo>
                  <a:lnTo>
                    <a:pt x="48895" y="20740"/>
                  </a:lnTo>
                  <a:lnTo>
                    <a:pt x="48895" y="21600"/>
                  </a:lnTo>
                  <a:lnTo>
                    <a:pt x="48572" y="22245"/>
                  </a:lnTo>
                  <a:lnTo>
                    <a:pt x="48143" y="22889"/>
                  </a:lnTo>
                  <a:lnTo>
                    <a:pt x="47605" y="23427"/>
                  </a:lnTo>
                  <a:lnTo>
                    <a:pt x="46961" y="22352"/>
                  </a:lnTo>
                  <a:lnTo>
                    <a:pt x="46638" y="21922"/>
                  </a:lnTo>
                  <a:lnTo>
                    <a:pt x="46101" y="21707"/>
                  </a:lnTo>
                  <a:lnTo>
                    <a:pt x="45564" y="21707"/>
                  </a:lnTo>
                  <a:lnTo>
                    <a:pt x="45026" y="21815"/>
                  </a:lnTo>
                  <a:lnTo>
                    <a:pt x="44059" y="23534"/>
                  </a:lnTo>
                  <a:lnTo>
                    <a:pt x="43414" y="22997"/>
                  </a:lnTo>
                  <a:lnTo>
                    <a:pt x="42984" y="22352"/>
                  </a:lnTo>
                  <a:lnTo>
                    <a:pt x="42662" y="21600"/>
                  </a:lnTo>
                  <a:lnTo>
                    <a:pt x="42555" y="20740"/>
                  </a:lnTo>
                  <a:lnTo>
                    <a:pt x="42662" y="20095"/>
                  </a:lnTo>
                  <a:lnTo>
                    <a:pt x="42770" y="19558"/>
                  </a:lnTo>
                  <a:lnTo>
                    <a:pt x="43092" y="19021"/>
                  </a:lnTo>
                  <a:lnTo>
                    <a:pt x="43522" y="18484"/>
                  </a:lnTo>
                  <a:lnTo>
                    <a:pt x="43952" y="18161"/>
                  </a:lnTo>
                  <a:lnTo>
                    <a:pt x="44489" y="17839"/>
                  </a:lnTo>
                  <a:lnTo>
                    <a:pt x="45134" y="17624"/>
                  </a:lnTo>
                  <a:close/>
                  <a:moveTo>
                    <a:pt x="44704" y="29122"/>
                  </a:moveTo>
                  <a:lnTo>
                    <a:pt x="45886" y="30197"/>
                  </a:lnTo>
                  <a:lnTo>
                    <a:pt x="47068" y="31271"/>
                  </a:lnTo>
                  <a:lnTo>
                    <a:pt x="48465" y="32346"/>
                  </a:lnTo>
                  <a:lnTo>
                    <a:pt x="49969" y="33421"/>
                  </a:lnTo>
                  <a:lnTo>
                    <a:pt x="89085" y="103593"/>
                  </a:lnTo>
                  <a:lnTo>
                    <a:pt x="3224" y="103593"/>
                  </a:lnTo>
                  <a:lnTo>
                    <a:pt x="44704" y="29122"/>
                  </a:lnTo>
                  <a:close/>
                  <a:moveTo>
                    <a:pt x="104237" y="0"/>
                  </a:moveTo>
                  <a:lnTo>
                    <a:pt x="102625" y="215"/>
                  </a:lnTo>
                  <a:lnTo>
                    <a:pt x="100906" y="430"/>
                  </a:lnTo>
                  <a:lnTo>
                    <a:pt x="99079" y="860"/>
                  </a:lnTo>
                  <a:lnTo>
                    <a:pt x="98005" y="1182"/>
                  </a:lnTo>
                  <a:lnTo>
                    <a:pt x="96823" y="1612"/>
                  </a:lnTo>
                  <a:lnTo>
                    <a:pt x="95748" y="2042"/>
                  </a:lnTo>
                  <a:lnTo>
                    <a:pt x="94673" y="2579"/>
                  </a:lnTo>
                  <a:lnTo>
                    <a:pt x="92417" y="3869"/>
                  </a:lnTo>
                  <a:lnTo>
                    <a:pt x="90267" y="5373"/>
                  </a:lnTo>
                  <a:lnTo>
                    <a:pt x="88118" y="6985"/>
                  </a:lnTo>
                  <a:lnTo>
                    <a:pt x="86076" y="8812"/>
                  </a:lnTo>
                  <a:lnTo>
                    <a:pt x="81778" y="12681"/>
                  </a:lnTo>
                  <a:lnTo>
                    <a:pt x="79306" y="14937"/>
                  </a:lnTo>
                  <a:lnTo>
                    <a:pt x="76727" y="17194"/>
                  </a:lnTo>
                  <a:lnTo>
                    <a:pt x="74256" y="19236"/>
                  </a:lnTo>
                  <a:lnTo>
                    <a:pt x="71677" y="21170"/>
                  </a:lnTo>
                  <a:lnTo>
                    <a:pt x="70387" y="21922"/>
                  </a:lnTo>
                  <a:lnTo>
                    <a:pt x="69098" y="22675"/>
                  </a:lnTo>
                  <a:lnTo>
                    <a:pt x="67915" y="23427"/>
                  </a:lnTo>
                  <a:lnTo>
                    <a:pt x="66626" y="23964"/>
                  </a:lnTo>
                  <a:lnTo>
                    <a:pt x="65336" y="24394"/>
                  </a:lnTo>
                  <a:lnTo>
                    <a:pt x="64047" y="24716"/>
                  </a:lnTo>
                  <a:lnTo>
                    <a:pt x="62757" y="24931"/>
                  </a:lnTo>
                  <a:lnTo>
                    <a:pt x="61468" y="25039"/>
                  </a:lnTo>
                  <a:lnTo>
                    <a:pt x="60608" y="24931"/>
                  </a:lnTo>
                  <a:lnTo>
                    <a:pt x="59748" y="24824"/>
                  </a:lnTo>
                  <a:lnTo>
                    <a:pt x="58889" y="24501"/>
                  </a:lnTo>
                  <a:lnTo>
                    <a:pt x="58029" y="24072"/>
                  </a:lnTo>
                  <a:lnTo>
                    <a:pt x="57169" y="23642"/>
                  </a:lnTo>
                  <a:lnTo>
                    <a:pt x="56417" y="23212"/>
                  </a:lnTo>
                  <a:lnTo>
                    <a:pt x="54913" y="22030"/>
                  </a:lnTo>
                  <a:lnTo>
                    <a:pt x="53516" y="20740"/>
                  </a:lnTo>
                  <a:lnTo>
                    <a:pt x="52441" y="19558"/>
                  </a:lnTo>
                  <a:lnTo>
                    <a:pt x="51474" y="18376"/>
                  </a:lnTo>
                  <a:lnTo>
                    <a:pt x="50829" y="17516"/>
                  </a:lnTo>
                  <a:lnTo>
                    <a:pt x="50077" y="16549"/>
                  </a:lnTo>
                  <a:lnTo>
                    <a:pt x="49217" y="15797"/>
                  </a:lnTo>
                  <a:lnTo>
                    <a:pt x="48143" y="15260"/>
                  </a:lnTo>
                  <a:lnTo>
                    <a:pt x="47068" y="14830"/>
                  </a:lnTo>
                  <a:lnTo>
                    <a:pt x="45886" y="14722"/>
                  </a:lnTo>
                  <a:lnTo>
                    <a:pt x="44704" y="14830"/>
                  </a:lnTo>
                  <a:lnTo>
                    <a:pt x="43629" y="15152"/>
                  </a:lnTo>
                  <a:lnTo>
                    <a:pt x="42555" y="15690"/>
                  </a:lnTo>
                  <a:lnTo>
                    <a:pt x="41587" y="16442"/>
                  </a:lnTo>
                  <a:lnTo>
                    <a:pt x="40835" y="17301"/>
                  </a:lnTo>
                  <a:lnTo>
                    <a:pt x="40190" y="18376"/>
                  </a:lnTo>
                  <a:lnTo>
                    <a:pt x="39868" y="19451"/>
                  </a:lnTo>
                  <a:lnTo>
                    <a:pt x="39761" y="20633"/>
                  </a:lnTo>
                  <a:lnTo>
                    <a:pt x="39761" y="21815"/>
                  </a:lnTo>
                  <a:lnTo>
                    <a:pt x="40083" y="22889"/>
                  </a:lnTo>
                  <a:lnTo>
                    <a:pt x="40620" y="24072"/>
                  </a:lnTo>
                  <a:lnTo>
                    <a:pt x="41265" y="24931"/>
                  </a:lnTo>
                  <a:lnTo>
                    <a:pt x="42447" y="26436"/>
                  </a:lnTo>
                  <a:lnTo>
                    <a:pt x="31701" y="45779"/>
                  </a:lnTo>
                  <a:lnTo>
                    <a:pt x="17624" y="71462"/>
                  </a:lnTo>
                  <a:lnTo>
                    <a:pt x="0" y="103593"/>
                  </a:lnTo>
                  <a:lnTo>
                    <a:pt x="0" y="110363"/>
                  </a:lnTo>
                  <a:lnTo>
                    <a:pt x="6770" y="110363"/>
                  </a:lnTo>
                  <a:lnTo>
                    <a:pt x="9134" y="112190"/>
                  </a:lnTo>
                  <a:lnTo>
                    <a:pt x="11498" y="114017"/>
                  </a:lnTo>
                  <a:lnTo>
                    <a:pt x="14077" y="115629"/>
                  </a:lnTo>
                  <a:lnTo>
                    <a:pt x="16656" y="117241"/>
                  </a:lnTo>
                  <a:lnTo>
                    <a:pt x="19343" y="118638"/>
                  </a:lnTo>
                  <a:lnTo>
                    <a:pt x="22137" y="119927"/>
                  </a:lnTo>
                  <a:lnTo>
                    <a:pt x="24931" y="121002"/>
                  </a:lnTo>
                  <a:lnTo>
                    <a:pt x="27832" y="122076"/>
                  </a:lnTo>
                  <a:lnTo>
                    <a:pt x="27832" y="128739"/>
                  </a:lnTo>
                  <a:lnTo>
                    <a:pt x="64477" y="128739"/>
                  </a:lnTo>
                  <a:lnTo>
                    <a:pt x="64477" y="122076"/>
                  </a:lnTo>
                  <a:lnTo>
                    <a:pt x="67378" y="121002"/>
                  </a:lnTo>
                  <a:lnTo>
                    <a:pt x="70172" y="119927"/>
                  </a:lnTo>
                  <a:lnTo>
                    <a:pt x="72966" y="118638"/>
                  </a:lnTo>
                  <a:lnTo>
                    <a:pt x="75653" y="117241"/>
                  </a:lnTo>
                  <a:lnTo>
                    <a:pt x="78232" y="115629"/>
                  </a:lnTo>
                  <a:lnTo>
                    <a:pt x="80703" y="114017"/>
                  </a:lnTo>
                  <a:lnTo>
                    <a:pt x="83175" y="112190"/>
                  </a:lnTo>
                  <a:lnTo>
                    <a:pt x="85432" y="110363"/>
                  </a:lnTo>
                  <a:lnTo>
                    <a:pt x="92202" y="110363"/>
                  </a:lnTo>
                  <a:lnTo>
                    <a:pt x="92202" y="103593"/>
                  </a:lnTo>
                  <a:lnTo>
                    <a:pt x="54483" y="35785"/>
                  </a:lnTo>
                  <a:lnTo>
                    <a:pt x="56095" y="36322"/>
                  </a:lnTo>
                  <a:lnTo>
                    <a:pt x="57814" y="36752"/>
                  </a:lnTo>
                  <a:lnTo>
                    <a:pt x="59641" y="36967"/>
                  </a:lnTo>
                  <a:lnTo>
                    <a:pt x="61468" y="37074"/>
                  </a:lnTo>
                  <a:lnTo>
                    <a:pt x="63617" y="36967"/>
                  </a:lnTo>
                  <a:lnTo>
                    <a:pt x="65659" y="36752"/>
                  </a:lnTo>
                  <a:lnTo>
                    <a:pt x="67701" y="36322"/>
                  </a:lnTo>
                  <a:lnTo>
                    <a:pt x="69635" y="35677"/>
                  </a:lnTo>
                  <a:lnTo>
                    <a:pt x="71569" y="34925"/>
                  </a:lnTo>
                  <a:lnTo>
                    <a:pt x="73503" y="34173"/>
                  </a:lnTo>
                  <a:lnTo>
                    <a:pt x="75223" y="33098"/>
                  </a:lnTo>
                  <a:lnTo>
                    <a:pt x="77050" y="32131"/>
                  </a:lnTo>
                  <a:lnTo>
                    <a:pt x="78769" y="30949"/>
                  </a:lnTo>
                  <a:lnTo>
                    <a:pt x="80488" y="29660"/>
                  </a:lnTo>
                  <a:lnTo>
                    <a:pt x="83712" y="27080"/>
                  </a:lnTo>
                  <a:lnTo>
                    <a:pt x="86936" y="24286"/>
                  </a:lnTo>
                  <a:lnTo>
                    <a:pt x="89945" y="21600"/>
                  </a:lnTo>
                  <a:lnTo>
                    <a:pt x="93276" y="18591"/>
                  </a:lnTo>
                  <a:lnTo>
                    <a:pt x="94888" y="17194"/>
                  </a:lnTo>
                  <a:lnTo>
                    <a:pt x="96500" y="15904"/>
                  </a:lnTo>
                  <a:lnTo>
                    <a:pt x="98005" y="14722"/>
                  </a:lnTo>
                  <a:lnTo>
                    <a:pt x="99402" y="13755"/>
                  </a:lnTo>
                  <a:lnTo>
                    <a:pt x="100799" y="13003"/>
                  </a:lnTo>
                  <a:lnTo>
                    <a:pt x="102088" y="12573"/>
                  </a:lnTo>
                  <a:lnTo>
                    <a:pt x="104022" y="12251"/>
                  </a:lnTo>
                  <a:lnTo>
                    <a:pt x="105742" y="12143"/>
                  </a:lnTo>
                  <a:lnTo>
                    <a:pt x="107354" y="12251"/>
                  </a:lnTo>
                  <a:lnTo>
                    <a:pt x="108966" y="12466"/>
                  </a:lnTo>
                  <a:lnTo>
                    <a:pt x="110363" y="13003"/>
                  </a:lnTo>
                  <a:lnTo>
                    <a:pt x="111867" y="13648"/>
                  </a:lnTo>
                  <a:lnTo>
                    <a:pt x="114984" y="15367"/>
                  </a:lnTo>
                  <a:lnTo>
                    <a:pt x="118315" y="17087"/>
                  </a:lnTo>
                  <a:lnTo>
                    <a:pt x="120142" y="17946"/>
                  </a:lnTo>
                  <a:lnTo>
                    <a:pt x="122076" y="18806"/>
                  </a:lnTo>
                  <a:lnTo>
                    <a:pt x="122076" y="18591"/>
                  </a:lnTo>
                  <a:lnTo>
                    <a:pt x="121968" y="15260"/>
                  </a:lnTo>
                  <a:lnTo>
                    <a:pt x="121646" y="12573"/>
                  </a:lnTo>
                  <a:lnTo>
                    <a:pt x="121216" y="10102"/>
                  </a:lnTo>
                  <a:lnTo>
                    <a:pt x="120786" y="8060"/>
                  </a:lnTo>
                  <a:lnTo>
                    <a:pt x="120464" y="6233"/>
                  </a:lnTo>
                  <a:lnTo>
                    <a:pt x="120142" y="4406"/>
                  </a:lnTo>
                  <a:lnTo>
                    <a:pt x="118207" y="3331"/>
                  </a:lnTo>
                  <a:lnTo>
                    <a:pt x="116166" y="2364"/>
                  </a:lnTo>
                  <a:lnTo>
                    <a:pt x="113801" y="1397"/>
                  </a:lnTo>
                  <a:lnTo>
                    <a:pt x="112619" y="967"/>
                  </a:lnTo>
                  <a:lnTo>
                    <a:pt x="111437" y="645"/>
                  </a:lnTo>
                  <a:lnTo>
                    <a:pt x="110040" y="430"/>
                  </a:lnTo>
                  <a:lnTo>
                    <a:pt x="108751" y="215"/>
                  </a:lnTo>
                  <a:lnTo>
                    <a:pt x="1072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0"/>
            <p:cNvSpPr/>
            <p:nvPr/>
          </p:nvSpPr>
          <p:spPr>
            <a:xfrm>
              <a:off x="4049100" y="541700"/>
              <a:ext cx="3051900" cy="3218500"/>
            </a:xfrm>
            <a:custGeom>
              <a:avLst/>
              <a:gdLst/>
              <a:ahLst/>
              <a:cxnLst/>
              <a:rect l="l" t="t" r="r" b="b"/>
              <a:pathLst>
                <a:path w="122076" h="128740" extrusionOk="0">
                  <a:moveTo>
                    <a:pt x="76942" y="17624"/>
                  </a:moveTo>
                  <a:lnTo>
                    <a:pt x="77587" y="17839"/>
                  </a:lnTo>
                  <a:lnTo>
                    <a:pt x="78124" y="18161"/>
                  </a:lnTo>
                  <a:lnTo>
                    <a:pt x="78554" y="18484"/>
                  </a:lnTo>
                  <a:lnTo>
                    <a:pt x="78984" y="19021"/>
                  </a:lnTo>
                  <a:lnTo>
                    <a:pt x="79306" y="19558"/>
                  </a:lnTo>
                  <a:lnTo>
                    <a:pt x="79414" y="20095"/>
                  </a:lnTo>
                  <a:lnTo>
                    <a:pt x="79521" y="20740"/>
                  </a:lnTo>
                  <a:lnTo>
                    <a:pt x="79414" y="21600"/>
                  </a:lnTo>
                  <a:lnTo>
                    <a:pt x="79092" y="22352"/>
                  </a:lnTo>
                  <a:lnTo>
                    <a:pt x="78662" y="22997"/>
                  </a:lnTo>
                  <a:lnTo>
                    <a:pt x="78017" y="23534"/>
                  </a:lnTo>
                  <a:lnTo>
                    <a:pt x="77050" y="21815"/>
                  </a:lnTo>
                  <a:lnTo>
                    <a:pt x="76512" y="21707"/>
                  </a:lnTo>
                  <a:lnTo>
                    <a:pt x="75975" y="21707"/>
                  </a:lnTo>
                  <a:lnTo>
                    <a:pt x="75438" y="21922"/>
                  </a:lnTo>
                  <a:lnTo>
                    <a:pt x="75115" y="22352"/>
                  </a:lnTo>
                  <a:lnTo>
                    <a:pt x="74471" y="23427"/>
                  </a:lnTo>
                  <a:lnTo>
                    <a:pt x="73933" y="22889"/>
                  </a:lnTo>
                  <a:lnTo>
                    <a:pt x="73504" y="22245"/>
                  </a:lnTo>
                  <a:lnTo>
                    <a:pt x="73181" y="21600"/>
                  </a:lnTo>
                  <a:lnTo>
                    <a:pt x="73181" y="20740"/>
                  </a:lnTo>
                  <a:lnTo>
                    <a:pt x="73181" y="20095"/>
                  </a:lnTo>
                  <a:lnTo>
                    <a:pt x="73396" y="19558"/>
                  </a:lnTo>
                  <a:lnTo>
                    <a:pt x="73718" y="19021"/>
                  </a:lnTo>
                  <a:lnTo>
                    <a:pt x="74041" y="18484"/>
                  </a:lnTo>
                  <a:lnTo>
                    <a:pt x="74578" y="18161"/>
                  </a:lnTo>
                  <a:lnTo>
                    <a:pt x="75115" y="17839"/>
                  </a:lnTo>
                  <a:lnTo>
                    <a:pt x="75653" y="17624"/>
                  </a:lnTo>
                  <a:close/>
                  <a:moveTo>
                    <a:pt x="77372" y="29122"/>
                  </a:moveTo>
                  <a:lnTo>
                    <a:pt x="118852" y="103593"/>
                  </a:lnTo>
                  <a:lnTo>
                    <a:pt x="32991" y="103593"/>
                  </a:lnTo>
                  <a:lnTo>
                    <a:pt x="72107" y="33421"/>
                  </a:lnTo>
                  <a:lnTo>
                    <a:pt x="73611" y="32346"/>
                  </a:lnTo>
                  <a:lnTo>
                    <a:pt x="75008" y="31271"/>
                  </a:lnTo>
                  <a:lnTo>
                    <a:pt x="76190" y="30197"/>
                  </a:lnTo>
                  <a:lnTo>
                    <a:pt x="77372" y="29122"/>
                  </a:lnTo>
                  <a:close/>
                  <a:moveTo>
                    <a:pt x="14830" y="0"/>
                  </a:moveTo>
                  <a:lnTo>
                    <a:pt x="13325" y="215"/>
                  </a:lnTo>
                  <a:lnTo>
                    <a:pt x="12036" y="430"/>
                  </a:lnTo>
                  <a:lnTo>
                    <a:pt x="10639" y="645"/>
                  </a:lnTo>
                  <a:lnTo>
                    <a:pt x="9457" y="967"/>
                  </a:lnTo>
                  <a:lnTo>
                    <a:pt x="8275" y="1397"/>
                  </a:lnTo>
                  <a:lnTo>
                    <a:pt x="6018" y="2364"/>
                  </a:lnTo>
                  <a:lnTo>
                    <a:pt x="3869" y="3331"/>
                  </a:lnTo>
                  <a:lnTo>
                    <a:pt x="1934" y="4406"/>
                  </a:lnTo>
                  <a:lnTo>
                    <a:pt x="1612" y="6233"/>
                  </a:lnTo>
                  <a:lnTo>
                    <a:pt x="1290" y="8060"/>
                  </a:lnTo>
                  <a:lnTo>
                    <a:pt x="860" y="10102"/>
                  </a:lnTo>
                  <a:lnTo>
                    <a:pt x="430" y="12573"/>
                  </a:lnTo>
                  <a:lnTo>
                    <a:pt x="108" y="15260"/>
                  </a:lnTo>
                  <a:lnTo>
                    <a:pt x="0" y="18591"/>
                  </a:lnTo>
                  <a:lnTo>
                    <a:pt x="0" y="18806"/>
                  </a:lnTo>
                  <a:lnTo>
                    <a:pt x="1934" y="17946"/>
                  </a:lnTo>
                  <a:lnTo>
                    <a:pt x="3761" y="17087"/>
                  </a:lnTo>
                  <a:lnTo>
                    <a:pt x="7092" y="15367"/>
                  </a:lnTo>
                  <a:lnTo>
                    <a:pt x="10209" y="13648"/>
                  </a:lnTo>
                  <a:lnTo>
                    <a:pt x="11713" y="13003"/>
                  </a:lnTo>
                  <a:lnTo>
                    <a:pt x="13110" y="12466"/>
                  </a:lnTo>
                  <a:lnTo>
                    <a:pt x="14722" y="12251"/>
                  </a:lnTo>
                  <a:lnTo>
                    <a:pt x="16334" y="12143"/>
                  </a:lnTo>
                  <a:lnTo>
                    <a:pt x="18054" y="12251"/>
                  </a:lnTo>
                  <a:lnTo>
                    <a:pt x="19988" y="12573"/>
                  </a:lnTo>
                  <a:lnTo>
                    <a:pt x="21277" y="13003"/>
                  </a:lnTo>
                  <a:lnTo>
                    <a:pt x="22674" y="13755"/>
                  </a:lnTo>
                  <a:lnTo>
                    <a:pt x="24071" y="14722"/>
                  </a:lnTo>
                  <a:lnTo>
                    <a:pt x="25576" y="15904"/>
                  </a:lnTo>
                  <a:lnTo>
                    <a:pt x="27188" y="17194"/>
                  </a:lnTo>
                  <a:lnTo>
                    <a:pt x="28800" y="18591"/>
                  </a:lnTo>
                  <a:lnTo>
                    <a:pt x="32131" y="21600"/>
                  </a:lnTo>
                  <a:lnTo>
                    <a:pt x="35140" y="24286"/>
                  </a:lnTo>
                  <a:lnTo>
                    <a:pt x="38364" y="27080"/>
                  </a:lnTo>
                  <a:lnTo>
                    <a:pt x="41588" y="29660"/>
                  </a:lnTo>
                  <a:lnTo>
                    <a:pt x="43307" y="30949"/>
                  </a:lnTo>
                  <a:lnTo>
                    <a:pt x="45026" y="32131"/>
                  </a:lnTo>
                  <a:lnTo>
                    <a:pt x="46853" y="33098"/>
                  </a:lnTo>
                  <a:lnTo>
                    <a:pt x="48573" y="34173"/>
                  </a:lnTo>
                  <a:lnTo>
                    <a:pt x="50507" y="34925"/>
                  </a:lnTo>
                  <a:lnTo>
                    <a:pt x="52441" y="35677"/>
                  </a:lnTo>
                  <a:lnTo>
                    <a:pt x="54375" y="36322"/>
                  </a:lnTo>
                  <a:lnTo>
                    <a:pt x="56417" y="36752"/>
                  </a:lnTo>
                  <a:lnTo>
                    <a:pt x="58459" y="36967"/>
                  </a:lnTo>
                  <a:lnTo>
                    <a:pt x="60608" y="37074"/>
                  </a:lnTo>
                  <a:lnTo>
                    <a:pt x="62435" y="36967"/>
                  </a:lnTo>
                  <a:lnTo>
                    <a:pt x="64262" y="36752"/>
                  </a:lnTo>
                  <a:lnTo>
                    <a:pt x="65981" y="36322"/>
                  </a:lnTo>
                  <a:lnTo>
                    <a:pt x="67593" y="35785"/>
                  </a:lnTo>
                  <a:lnTo>
                    <a:pt x="29874" y="103593"/>
                  </a:lnTo>
                  <a:lnTo>
                    <a:pt x="29874" y="110363"/>
                  </a:lnTo>
                  <a:lnTo>
                    <a:pt x="36644" y="110363"/>
                  </a:lnTo>
                  <a:lnTo>
                    <a:pt x="38901" y="112190"/>
                  </a:lnTo>
                  <a:lnTo>
                    <a:pt x="41373" y="114017"/>
                  </a:lnTo>
                  <a:lnTo>
                    <a:pt x="43844" y="115629"/>
                  </a:lnTo>
                  <a:lnTo>
                    <a:pt x="46423" y="117241"/>
                  </a:lnTo>
                  <a:lnTo>
                    <a:pt x="49110" y="118638"/>
                  </a:lnTo>
                  <a:lnTo>
                    <a:pt x="51904" y="119927"/>
                  </a:lnTo>
                  <a:lnTo>
                    <a:pt x="54698" y="121002"/>
                  </a:lnTo>
                  <a:lnTo>
                    <a:pt x="57599" y="122076"/>
                  </a:lnTo>
                  <a:lnTo>
                    <a:pt x="57599" y="128739"/>
                  </a:lnTo>
                  <a:lnTo>
                    <a:pt x="94244" y="128739"/>
                  </a:lnTo>
                  <a:lnTo>
                    <a:pt x="94244" y="122076"/>
                  </a:lnTo>
                  <a:lnTo>
                    <a:pt x="97145" y="121002"/>
                  </a:lnTo>
                  <a:lnTo>
                    <a:pt x="99939" y="119927"/>
                  </a:lnTo>
                  <a:lnTo>
                    <a:pt x="102733" y="118638"/>
                  </a:lnTo>
                  <a:lnTo>
                    <a:pt x="105420" y="117241"/>
                  </a:lnTo>
                  <a:lnTo>
                    <a:pt x="107999" y="115629"/>
                  </a:lnTo>
                  <a:lnTo>
                    <a:pt x="110578" y="114017"/>
                  </a:lnTo>
                  <a:lnTo>
                    <a:pt x="112942" y="112190"/>
                  </a:lnTo>
                  <a:lnTo>
                    <a:pt x="115306" y="110363"/>
                  </a:lnTo>
                  <a:lnTo>
                    <a:pt x="122076" y="110363"/>
                  </a:lnTo>
                  <a:lnTo>
                    <a:pt x="122076" y="103593"/>
                  </a:lnTo>
                  <a:lnTo>
                    <a:pt x="104452" y="71462"/>
                  </a:lnTo>
                  <a:lnTo>
                    <a:pt x="90375" y="45779"/>
                  </a:lnTo>
                  <a:lnTo>
                    <a:pt x="79629" y="26436"/>
                  </a:lnTo>
                  <a:lnTo>
                    <a:pt x="80811" y="24931"/>
                  </a:lnTo>
                  <a:lnTo>
                    <a:pt x="81456" y="24072"/>
                  </a:lnTo>
                  <a:lnTo>
                    <a:pt x="81993" y="22889"/>
                  </a:lnTo>
                  <a:lnTo>
                    <a:pt x="82315" y="21815"/>
                  </a:lnTo>
                  <a:lnTo>
                    <a:pt x="82315" y="20633"/>
                  </a:lnTo>
                  <a:lnTo>
                    <a:pt x="82208" y="19451"/>
                  </a:lnTo>
                  <a:lnTo>
                    <a:pt x="81886" y="18376"/>
                  </a:lnTo>
                  <a:lnTo>
                    <a:pt x="81241" y="17301"/>
                  </a:lnTo>
                  <a:lnTo>
                    <a:pt x="80489" y="16442"/>
                  </a:lnTo>
                  <a:lnTo>
                    <a:pt x="79521" y="15690"/>
                  </a:lnTo>
                  <a:lnTo>
                    <a:pt x="78447" y="15152"/>
                  </a:lnTo>
                  <a:lnTo>
                    <a:pt x="77372" y="14830"/>
                  </a:lnTo>
                  <a:lnTo>
                    <a:pt x="76190" y="14722"/>
                  </a:lnTo>
                  <a:lnTo>
                    <a:pt x="75008" y="14830"/>
                  </a:lnTo>
                  <a:lnTo>
                    <a:pt x="73933" y="15260"/>
                  </a:lnTo>
                  <a:lnTo>
                    <a:pt x="72859" y="15797"/>
                  </a:lnTo>
                  <a:lnTo>
                    <a:pt x="71999" y="16549"/>
                  </a:lnTo>
                  <a:lnTo>
                    <a:pt x="71247" y="17516"/>
                  </a:lnTo>
                  <a:lnTo>
                    <a:pt x="70602" y="18376"/>
                  </a:lnTo>
                  <a:lnTo>
                    <a:pt x="69635" y="19558"/>
                  </a:lnTo>
                  <a:lnTo>
                    <a:pt x="68560" y="20740"/>
                  </a:lnTo>
                  <a:lnTo>
                    <a:pt x="67163" y="22030"/>
                  </a:lnTo>
                  <a:lnTo>
                    <a:pt x="65659" y="23212"/>
                  </a:lnTo>
                  <a:lnTo>
                    <a:pt x="64907" y="23642"/>
                  </a:lnTo>
                  <a:lnTo>
                    <a:pt x="64047" y="24072"/>
                  </a:lnTo>
                  <a:lnTo>
                    <a:pt x="63187" y="24501"/>
                  </a:lnTo>
                  <a:lnTo>
                    <a:pt x="62328" y="24824"/>
                  </a:lnTo>
                  <a:lnTo>
                    <a:pt x="61468" y="24931"/>
                  </a:lnTo>
                  <a:lnTo>
                    <a:pt x="60608" y="25039"/>
                  </a:lnTo>
                  <a:lnTo>
                    <a:pt x="59319" y="24931"/>
                  </a:lnTo>
                  <a:lnTo>
                    <a:pt x="58029" y="24716"/>
                  </a:lnTo>
                  <a:lnTo>
                    <a:pt x="56740" y="24394"/>
                  </a:lnTo>
                  <a:lnTo>
                    <a:pt x="55450" y="23964"/>
                  </a:lnTo>
                  <a:lnTo>
                    <a:pt x="54161" y="23427"/>
                  </a:lnTo>
                  <a:lnTo>
                    <a:pt x="52978" y="22675"/>
                  </a:lnTo>
                  <a:lnTo>
                    <a:pt x="51689" y="21922"/>
                  </a:lnTo>
                  <a:lnTo>
                    <a:pt x="50399" y="21170"/>
                  </a:lnTo>
                  <a:lnTo>
                    <a:pt x="47820" y="19236"/>
                  </a:lnTo>
                  <a:lnTo>
                    <a:pt x="45349" y="17194"/>
                  </a:lnTo>
                  <a:lnTo>
                    <a:pt x="42770" y="14937"/>
                  </a:lnTo>
                  <a:lnTo>
                    <a:pt x="40298" y="12681"/>
                  </a:lnTo>
                  <a:lnTo>
                    <a:pt x="36000" y="8812"/>
                  </a:lnTo>
                  <a:lnTo>
                    <a:pt x="33958" y="6985"/>
                  </a:lnTo>
                  <a:lnTo>
                    <a:pt x="31809" y="5373"/>
                  </a:lnTo>
                  <a:lnTo>
                    <a:pt x="29659" y="3869"/>
                  </a:lnTo>
                  <a:lnTo>
                    <a:pt x="27403" y="2579"/>
                  </a:lnTo>
                  <a:lnTo>
                    <a:pt x="26328" y="2042"/>
                  </a:lnTo>
                  <a:lnTo>
                    <a:pt x="25253" y="1612"/>
                  </a:lnTo>
                  <a:lnTo>
                    <a:pt x="24071" y="1182"/>
                  </a:lnTo>
                  <a:lnTo>
                    <a:pt x="22997" y="860"/>
                  </a:lnTo>
                  <a:lnTo>
                    <a:pt x="21170" y="430"/>
                  </a:lnTo>
                  <a:lnTo>
                    <a:pt x="19451" y="215"/>
                  </a:lnTo>
                  <a:lnTo>
                    <a:pt x="178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096700" y="669775"/>
            <a:ext cx="6687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AD0B2D"/>
              </a:buClr>
              <a:buSzPts val="2400"/>
              <a:buFont typeface="Tinos"/>
              <a:buNone/>
              <a:defRPr sz="2400" b="1">
                <a:solidFill>
                  <a:srgbClr val="AD0B2D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096700" y="1173950"/>
            <a:ext cx="6687600" cy="32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◈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E2D7D0"/>
              </a:buClr>
              <a:buSzPts val="2600"/>
              <a:buFont typeface="Tinos"/>
              <a:buChar char="⬩"/>
              <a:defRPr sz="2600">
                <a:solidFill>
                  <a:srgbClr val="272A35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buNone/>
              <a:defRPr sz="130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defRPr>
            </a:lvl1pPr>
            <a:lvl2pPr lvl="1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2pPr>
            <a:lvl3pPr lvl="2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3pPr>
            <a:lvl4pPr lvl="3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4pPr>
            <a:lvl5pPr lvl="4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5pPr>
            <a:lvl6pPr lvl="5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6pPr>
            <a:lvl7pPr lvl="6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7pPr>
            <a:lvl8pPr lvl="7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8pPr>
            <a:lvl9pPr lvl="8" algn="ctr">
              <a:buNone/>
              <a:defRPr sz="13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 Sans" panose="020B0606030804020204" pitchFamily="34" charset="-78"/>
          <a:ea typeface="IRAN Sans" panose="020B0606030804020204" pitchFamily="34" charset="-78"/>
          <a:cs typeface="IRAN Sans" panose="020B0606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 Sans" panose="020B0606030804020204" pitchFamily="34" charset="-78"/>
          <a:ea typeface="IRAN Sans" panose="020B0606030804020204" pitchFamily="34" charset="-78"/>
          <a:cs typeface="IRAN Sans" panose="020B0606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331" y="1865684"/>
            <a:ext cx="3023046" cy="21360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3"/>
          <p:cNvSpPr txBox="1">
            <a:spLocks noGrp="1"/>
          </p:cNvSpPr>
          <p:nvPr>
            <p:ph type="title"/>
          </p:nvPr>
        </p:nvSpPr>
        <p:spPr>
          <a:xfrm>
            <a:off x="2096700" y="551788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 algn="just" rtl="1">
              <a:lnSpc>
                <a:spcPct val="150000"/>
              </a:lnSpc>
            </a:pPr>
            <a:r>
              <a:rPr lang="fa-IR" sz="2000" dirty="0"/>
              <a:t>یک تصویر ارزشمندتر از هزاران کلمه است</a:t>
            </a:r>
            <a:endParaRPr sz="2000" dirty="0"/>
          </a:p>
        </p:txBody>
      </p:sp>
      <p:sp>
        <p:nvSpPr>
          <p:cNvPr id="210" name="Google Shape;210;p23"/>
          <p:cNvSpPr txBox="1">
            <a:spLocks noGrp="1"/>
          </p:cNvSpPr>
          <p:nvPr>
            <p:ph type="body" idx="1"/>
          </p:nvPr>
        </p:nvSpPr>
        <p:spPr>
          <a:xfrm>
            <a:off x="1956619" y="1549471"/>
            <a:ext cx="3483881" cy="32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300000"/>
              </a:lnSpc>
              <a:buNone/>
            </a:pPr>
            <a:r>
              <a:rPr lang="fa-IR" sz="1400" dirty="0"/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pic>
        <p:nvPicPr>
          <p:cNvPr id="211" name="Google Shape;21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1478" y="1461625"/>
            <a:ext cx="2893750" cy="2893750"/>
          </a:xfrm>
          <a:prstGeom prst="rect">
            <a:avLst/>
          </a:prstGeom>
          <a:noFill/>
          <a:ln w="76200" cap="flat" cmpd="thinThick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212" name="Google Shape;212;p23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4"/>
          <p:cNvSpPr txBox="1">
            <a:spLocks noGrp="1"/>
          </p:cNvSpPr>
          <p:nvPr>
            <p:ph type="title" idx="4294967295"/>
          </p:nvPr>
        </p:nvSpPr>
        <p:spPr>
          <a:xfrm>
            <a:off x="2194950" y="3128650"/>
            <a:ext cx="4754100" cy="138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IRAN Sans" panose="020B0606030804020204" pitchFamily="34" charset="-78"/>
                <a:cs typeface="IRAN Sans" panose="020B0606030804020204" pitchFamily="34" charset="-78"/>
              </a:rPr>
              <a:t>می خواهید </a:t>
            </a:r>
            <a:r>
              <a:rPr lang="fa-IR" dirty="0" smtClean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IRAN Sans" panose="020B0606030804020204" pitchFamily="34" charset="-78"/>
                <a:cs typeface="IRAN Sans" panose="020B0606030804020204" pitchFamily="34" charset="-78"/>
              </a:rPr>
              <a:t>تاثیر زیادی بگذارید؟</a:t>
            </a:r>
            <a:endParaRPr dirty="0">
              <a:solidFill>
                <a:srgbClr val="C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IRAN Sans" panose="020B0606030804020204" pitchFamily="34" charset="-78"/>
              <a:cs typeface="IRAN Sans" panose="020B0606030804020204" pitchFamily="34" charset="-78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b="0" dirty="0" smtClean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IRAN Sans" panose="020B0606030804020204" pitchFamily="34" charset="-78"/>
                <a:cs typeface="IRAN Sans" panose="020B0606030804020204" pitchFamily="34" charset="-78"/>
              </a:rPr>
              <a:t>از تصویر بزرگ استفاده کنید.</a:t>
            </a:r>
            <a:endParaRPr b="0" dirty="0">
              <a:solidFill>
                <a:srgbClr val="C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18" name="Google Shape;218;p24"/>
          <p:cNvSpPr txBox="1">
            <a:spLocks noGrp="1"/>
          </p:cNvSpPr>
          <p:nvPr>
            <p:ph type="sldNum" idx="12"/>
          </p:nvPr>
        </p:nvSpPr>
        <p:spPr>
          <a:xfrm>
            <a:off x="4063200" y="4623900"/>
            <a:ext cx="1017600" cy="37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5"/>
          <p:cNvSpPr txBox="1">
            <a:spLocks noGrp="1"/>
          </p:cNvSpPr>
          <p:nvPr>
            <p:ph type="title"/>
          </p:nvPr>
        </p:nvSpPr>
        <p:spPr>
          <a:xfrm>
            <a:off x="2137500" y="542800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از نمودارها برای توضیح نظرات خود استفاده کنید</a:t>
            </a:r>
            <a:endParaRPr sz="2000" dirty="0"/>
          </a:p>
        </p:txBody>
      </p:sp>
      <p:sp>
        <p:nvSpPr>
          <p:cNvPr id="224" name="Google Shape;224;p25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 dirty="0"/>
          </a:p>
        </p:txBody>
      </p:sp>
      <p:cxnSp>
        <p:nvCxnSpPr>
          <p:cNvPr id="225" name="Google Shape;225;p25"/>
          <p:cNvCxnSpPr>
            <a:stCxn id="226" idx="2"/>
            <a:endCxn id="227" idx="0"/>
          </p:cNvCxnSpPr>
          <p:nvPr/>
        </p:nvCxnSpPr>
        <p:spPr>
          <a:xfrm rot="-5400000" flipH="1">
            <a:off x="6001800" y="1389100"/>
            <a:ext cx="647700" cy="1770300"/>
          </a:xfrm>
          <a:prstGeom prst="bentConnector3">
            <a:avLst>
              <a:gd name="adj1" fmla="val 50008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28" name="Google Shape;228;p25"/>
          <p:cNvCxnSpPr>
            <a:stCxn id="229" idx="0"/>
            <a:endCxn id="226" idx="2"/>
          </p:cNvCxnSpPr>
          <p:nvPr/>
        </p:nvCxnSpPr>
        <p:spPr>
          <a:xfrm rot="-5400000">
            <a:off x="4231500" y="1389200"/>
            <a:ext cx="647700" cy="1770300"/>
          </a:xfrm>
          <a:prstGeom prst="bentConnector3">
            <a:avLst>
              <a:gd name="adj1" fmla="val 50008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30" name="Google Shape;230;p25"/>
          <p:cNvCxnSpPr>
            <a:stCxn id="229" idx="2"/>
            <a:endCxn id="231" idx="0"/>
          </p:cNvCxnSpPr>
          <p:nvPr/>
        </p:nvCxnSpPr>
        <p:spPr>
          <a:xfrm rot="-5400000" flipH="1">
            <a:off x="3750000" y="2884700"/>
            <a:ext cx="685800" cy="8454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32" name="Google Shape;232;p25"/>
          <p:cNvCxnSpPr>
            <a:stCxn id="233" idx="0"/>
            <a:endCxn id="229" idx="2"/>
          </p:cNvCxnSpPr>
          <p:nvPr/>
        </p:nvCxnSpPr>
        <p:spPr>
          <a:xfrm rot="-5400000">
            <a:off x="2904750" y="2884700"/>
            <a:ext cx="685800" cy="8454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34" name="Google Shape;234;p25"/>
          <p:cNvCxnSpPr>
            <a:stCxn id="227" idx="2"/>
            <a:endCxn id="235" idx="0"/>
          </p:cNvCxnSpPr>
          <p:nvPr/>
        </p:nvCxnSpPr>
        <p:spPr>
          <a:xfrm rot="-5400000" flipH="1">
            <a:off x="7290600" y="2884700"/>
            <a:ext cx="685800" cy="8454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36" name="Google Shape;236;p25"/>
          <p:cNvCxnSpPr>
            <a:stCxn id="237" idx="0"/>
            <a:endCxn id="227" idx="2"/>
          </p:cNvCxnSpPr>
          <p:nvPr/>
        </p:nvCxnSpPr>
        <p:spPr>
          <a:xfrm rot="-5400000">
            <a:off x="6445350" y="2884700"/>
            <a:ext cx="685800" cy="8454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2D7D0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26" name="Google Shape;226;p25"/>
          <p:cNvSpPr txBox="1"/>
          <p:nvPr/>
        </p:nvSpPr>
        <p:spPr>
          <a:xfrm>
            <a:off x="4670250" y="1584100"/>
            <a:ext cx="15405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  <a:endParaRPr sz="1000" dirty="0">
              <a:solidFill>
                <a:srgbClr val="AD0B2D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sp>
        <p:nvSpPr>
          <p:cNvPr id="229" name="Google Shape;229;p25"/>
          <p:cNvSpPr txBox="1"/>
          <p:nvPr/>
        </p:nvSpPr>
        <p:spPr>
          <a:xfrm>
            <a:off x="2901150" y="25982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sp>
        <p:nvSpPr>
          <p:cNvPr id="227" name="Google Shape;227;p25"/>
          <p:cNvSpPr txBox="1"/>
          <p:nvPr/>
        </p:nvSpPr>
        <p:spPr>
          <a:xfrm>
            <a:off x="6441750" y="25982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sp>
        <p:nvSpPr>
          <p:cNvPr id="235" name="Google Shape;235;p25"/>
          <p:cNvSpPr txBox="1"/>
          <p:nvPr/>
        </p:nvSpPr>
        <p:spPr>
          <a:xfrm>
            <a:off x="7287000" y="36503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sp>
        <p:nvSpPr>
          <p:cNvPr id="237" name="Google Shape;237;p25"/>
          <p:cNvSpPr txBox="1"/>
          <p:nvPr/>
        </p:nvSpPr>
        <p:spPr>
          <a:xfrm>
            <a:off x="5596500" y="36503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sp>
        <p:nvSpPr>
          <p:cNvPr id="231" name="Google Shape;231;p25"/>
          <p:cNvSpPr txBox="1"/>
          <p:nvPr/>
        </p:nvSpPr>
        <p:spPr>
          <a:xfrm>
            <a:off x="3746400" y="36503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sp>
        <p:nvSpPr>
          <p:cNvPr id="233" name="Google Shape;233;p25"/>
          <p:cNvSpPr txBox="1"/>
          <p:nvPr/>
        </p:nvSpPr>
        <p:spPr>
          <a:xfrm>
            <a:off x="2055900" y="3650300"/>
            <a:ext cx="1538100" cy="366300"/>
          </a:xfrm>
          <a:prstGeom prst="rect">
            <a:avLst/>
          </a:prstGeom>
          <a:noFill/>
          <a:ln w="19050" cap="flat" cmpd="sng">
            <a:solidFill>
              <a:srgbClr val="AD0B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000" dirty="0">
                <a:solidFill>
                  <a:srgbClr val="AD0B2D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لورم اپیسوم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>
            <a:spLocks noGrp="1"/>
          </p:cNvSpPr>
          <p:nvPr>
            <p:ph type="title"/>
          </p:nvPr>
        </p:nvSpPr>
        <p:spPr>
          <a:xfrm>
            <a:off x="2096700" y="532123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جدول برای مقایسه داده ها</a:t>
            </a:r>
            <a:endParaRPr sz="2000" dirty="0"/>
          </a:p>
        </p:txBody>
      </p:sp>
      <p:graphicFrame>
        <p:nvGraphicFramePr>
          <p:cNvPr id="243" name="Google Shape;243;p26"/>
          <p:cNvGraphicFramePr/>
          <p:nvPr>
            <p:extLst>
              <p:ext uri="{D42A27DB-BD31-4B8C-83A1-F6EECF244321}">
                <p14:modId xmlns:p14="http://schemas.microsoft.com/office/powerpoint/2010/main" val="819445653"/>
              </p:ext>
            </p:extLst>
          </p:nvPr>
        </p:nvGraphicFramePr>
        <p:xfrm>
          <a:off x="2096700" y="1417581"/>
          <a:ext cx="6687600" cy="2957600"/>
        </p:xfrm>
        <a:graphic>
          <a:graphicData uri="http://schemas.openxmlformats.org/drawingml/2006/table">
            <a:tbl>
              <a:tblPr>
                <a:noFill/>
                <a:tableStyleId>{A194CFAD-552B-4A0D-B68E-222D2CE31AE1}</a:tableStyleId>
              </a:tblPr>
              <a:tblGrid>
                <a:gridCol w="16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1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2D7D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4" name="Google Shape;244;p26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7"/>
          <p:cNvSpPr txBox="1">
            <a:spLocks noGrp="1"/>
          </p:cNvSpPr>
          <p:nvPr>
            <p:ph type="title" idx="4294967295"/>
          </p:nvPr>
        </p:nvSpPr>
        <p:spPr>
          <a:xfrm>
            <a:off x="1228200" y="486625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نقشه</a:t>
            </a:r>
            <a:endParaRPr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51" name="Google Shape;251;p27"/>
          <p:cNvSpPr/>
          <p:nvPr/>
        </p:nvSpPr>
        <p:spPr>
          <a:xfrm>
            <a:off x="1926975" y="1881575"/>
            <a:ext cx="7305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AD0B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b="1" dirty="0" smtClean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دفتر ما   </a:t>
            </a:r>
            <a:endParaRPr sz="1000" b="1" dirty="0">
              <a:solidFill>
                <a:srgbClr val="FFFFFF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sp>
        <p:nvSpPr>
          <p:cNvPr id="252" name="Google Shape;252;p27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  <p:sp>
        <p:nvSpPr>
          <p:cNvPr id="253" name="Google Shape;253;p27"/>
          <p:cNvSpPr/>
          <p:nvPr/>
        </p:nvSpPr>
        <p:spPr>
          <a:xfrm>
            <a:off x="4476324" y="146729"/>
            <a:ext cx="202143" cy="26784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AD0B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7"/>
          <p:cNvSpPr/>
          <p:nvPr/>
        </p:nvSpPr>
        <p:spPr>
          <a:xfrm>
            <a:off x="1205250" y="2084072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7"/>
          <p:cNvSpPr/>
          <p:nvPr/>
        </p:nvSpPr>
        <p:spPr>
          <a:xfrm>
            <a:off x="2822775" y="3701597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7"/>
          <p:cNvSpPr/>
          <p:nvPr/>
        </p:nvSpPr>
        <p:spPr>
          <a:xfrm>
            <a:off x="4524162" y="3986497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7"/>
          <p:cNvSpPr/>
          <p:nvPr/>
        </p:nvSpPr>
        <p:spPr>
          <a:xfrm>
            <a:off x="3875700" y="1881572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7"/>
          <p:cNvSpPr/>
          <p:nvPr/>
        </p:nvSpPr>
        <p:spPr>
          <a:xfrm>
            <a:off x="6732350" y="2366347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7"/>
          <p:cNvSpPr/>
          <p:nvPr/>
        </p:nvSpPr>
        <p:spPr>
          <a:xfrm>
            <a:off x="7406900" y="4053997"/>
            <a:ext cx="152839" cy="202513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E2D7D0"/>
          </a:solidFill>
          <a:ln>
            <a:noFill/>
          </a:ln>
          <a:effectLst>
            <a:outerShdw blurRad="42863" dist="19050" dir="5400000" algn="bl" rotWithShape="0">
              <a:srgbClr val="5B0F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8"/>
          <p:cNvSpPr txBox="1">
            <a:spLocks noGrp="1"/>
          </p:cNvSpPr>
          <p:nvPr>
            <p:ph type="ctrTitle" idx="4294967295"/>
          </p:nvPr>
        </p:nvSpPr>
        <p:spPr>
          <a:xfrm>
            <a:off x="685800" y="1735742"/>
            <a:ext cx="7772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>
                <a:latin typeface="IRAN Sans" panose="020B0606030804020204" pitchFamily="34" charset="-78"/>
                <a:cs typeface="IRAN Sans" panose="020B0606030804020204" pitchFamily="34" charset="-78"/>
              </a:rPr>
              <a:t>89,526,124</a:t>
            </a:r>
            <a:endParaRPr sz="96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65" name="Google Shape;265;p28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dirty="0">
                <a:latin typeface="IRAN Sans" panose="020B0606030804020204" pitchFamily="34" charset="-78"/>
                <a:cs typeface="IRAN Sans" panose="020B0606030804020204" pitchFamily="34" charset="-78"/>
              </a:rPr>
              <a:t>بله! این عدد بزرگ است، آیا شما افتخار نمی کنید؟</a:t>
            </a:r>
          </a:p>
        </p:txBody>
      </p:sp>
      <p:sp>
        <p:nvSpPr>
          <p:cNvPr id="266" name="Google Shape;266;p28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>
            <a:spLocks noGrp="1"/>
          </p:cNvSpPr>
          <p:nvPr>
            <p:ph type="ctrTitle" idx="4294967295"/>
          </p:nvPr>
        </p:nvSpPr>
        <p:spPr>
          <a:xfrm>
            <a:off x="685800" y="944701"/>
            <a:ext cx="7772400" cy="808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IRAN Sans" panose="020B0606030804020204" pitchFamily="34" charset="-78"/>
                <a:cs typeface="IRAN Sans" panose="020B0606030804020204" pitchFamily="34" charset="-78"/>
              </a:rPr>
              <a:t>89,526,124$</a:t>
            </a:r>
            <a:endParaRPr sz="36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2" name="Google Shape;272;p29"/>
          <p:cNvSpPr txBox="1">
            <a:spLocks noGrp="1"/>
          </p:cNvSpPr>
          <p:nvPr>
            <p:ph type="subTitle" idx="4294967295"/>
          </p:nvPr>
        </p:nvSpPr>
        <p:spPr>
          <a:xfrm>
            <a:off x="685800" y="1634180"/>
            <a:ext cx="7772400" cy="41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درآمد خالص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3" name="Google Shape;273;p29"/>
          <p:cNvSpPr txBox="1">
            <a:spLocks noGrp="1"/>
          </p:cNvSpPr>
          <p:nvPr>
            <p:ph type="ctrTitle" idx="4294967295"/>
          </p:nvPr>
        </p:nvSpPr>
        <p:spPr>
          <a:xfrm>
            <a:off x="685800" y="3319324"/>
            <a:ext cx="7772400" cy="808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IRAN Sans" panose="020B0606030804020204" pitchFamily="34" charset="-78"/>
                <a:cs typeface="IRAN Sans" panose="020B0606030804020204" pitchFamily="34" charset="-78"/>
              </a:rPr>
              <a:t>100%</a:t>
            </a:r>
            <a:endParaRPr sz="36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4" name="Google Shape;274;p29"/>
          <p:cNvSpPr txBox="1">
            <a:spLocks noGrp="1"/>
          </p:cNvSpPr>
          <p:nvPr>
            <p:ph type="subTitle" idx="4294967295"/>
          </p:nvPr>
        </p:nvSpPr>
        <p:spPr>
          <a:xfrm>
            <a:off x="685800" y="4008803"/>
            <a:ext cx="7772400" cy="41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موفقیت کامل!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5" name="Google Shape;275;p29"/>
          <p:cNvSpPr txBox="1">
            <a:spLocks noGrp="1"/>
          </p:cNvSpPr>
          <p:nvPr>
            <p:ph type="ctrTitle" idx="4294967295"/>
          </p:nvPr>
        </p:nvSpPr>
        <p:spPr>
          <a:xfrm>
            <a:off x="685800" y="2132013"/>
            <a:ext cx="7772400" cy="808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185,244</a:t>
            </a:r>
            <a:endParaRPr sz="36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6" name="Google Shape;276;p29"/>
          <p:cNvSpPr txBox="1">
            <a:spLocks noGrp="1"/>
          </p:cNvSpPr>
          <p:nvPr>
            <p:ph type="subTitle" idx="4294967295"/>
          </p:nvPr>
        </p:nvSpPr>
        <p:spPr>
          <a:xfrm>
            <a:off x="685800" y="2821492"/>
            <a:ext cx="7772400" cy="41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کاربر</a:t>
            </a:r>
            <a:endParaRPr sz="2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277" name="Google Shape;277;p29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0"/>
          <p:cNvSpPr txBox="1">
            <a:spLocks noGrp="1"/>
          </p:cNvSpPr>
          <p:nvPr>
            <p:ph type="title"/>
          </p:nvPr>
        </p:nvSpPr>
        <p:spPr>
          <a:xfrm>
            <a:off x="2175358" y="574508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عنوان شما </a:t>
            </a:r>
            <a:endParaRPr sz="2000" dirty="0"/>
          </a:p>
        </p:txBody>
      </p:sp>
      <p:sp>
        <p:nvSpPr>
          <p:cNvPr id="283" name="Google Shape;283;p30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dirty="0"/>
          </a:p>
        </p:txBody>
      </p:sp>
      <p:grpSp>
        <p:nvGrpSpPr>
          <p:cNvPr id="284" name="Google Shape;284;p30"/>
          <p:cNvGrpSpPr/>
          <p:nvPr/>
        </p:nvGrpSpPr>
        <p:grpSpPr>
          <a:xfrm>
            <a:off x="6716361" y="2920040"/>
            <a:ext cx="2278509" cy="1277340"/>
            <a:chOff x="6038025" y="2598925"/>
            <a:chExt cx="2469661" cy="1384500"/>
          </a:xfrm>
        </p:grpSpPr>
        <p:cxnSp>
          <p:nvCxnSpPr>
            <p:cNvPr id="285" name="Google Shape;285;p30"/>
            <p:cNvCxnSpPr/>
            <p:nvPr/>
          </p:nvCxnSpPr>
          <p:spPr>
            <a:xfrm>
              <a:off x="6038025" y="3312550"/>
              <a:ext cx="582000" cy="0"/>
            </a:xfrm>
            <a:prstGeom prst="straightConnector1">
              <a:avLst/>
            </a:prstGeom>
            <a:noFill/>
            <a:ln w="9525" cap="flat" cmpd="sng">
              <a:solidFill>
                <a:srgbClr val="E2D7D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6" name="Google Shape;286;p30"/>
            <p:cNvSpPr txBox="1"/>
            <p:nvPr/>
          </p:nvSpPr>
          <p:spPr>
            <a:xfrm>
              <a:off x="6640486" y="2598925"/>
              <a:ext cx="1867200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 smtClean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تیتر سه</a:t>
              </a: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lvl="0" algn="r">
                <a:lnSpc>
                  <a:spcPct val="150000"/>
                </a:lnSpc>
                <a:spcAft>
                  <a:spcPts val="1600"/>
                </a:spcAft>
              </a:pPr>
              <a:r>
                <a:rPr lang="fa-IR" sz="800" dirty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لورم ایپسوم متن </a:t>
              </a:r>
              <a:r>
                <a:rPr lang="fa-IR" sz="800" dirty="0" smtClean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ساختگی </a:t>
              </a:r>
              <a:r>
                <a:rPr lang="fa-IR" sz="800" dirty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با تولید سادگی نامفهوم از صنعت چاپ و با استفاده از طراحان گرافیک است.</a:t>
              </a:r>
            </a:p>
          </p:txBody>
        </p:sp>
        <p:sp>
          <p:nvSpPr>
            <p:cNvPr id="287" name="Google Shape;287;p30"/>
            <p:cNvSpPr/>
            <p:nvPr/>
          </p:nvSpPr>
          <p:spPr>
            <a:xfrm>
              <a:off x="6424027" y="3212150"/>
              <a:ext cx="198600" cy="198300"/>
            </a:xfrm>
            <a:prstGeom prst="ellipse">
              <a:avLst/>
            </a:prstGeom>
            <a:solidFill>
              <a:srgbClr val="AD0B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0"/>
            <p:cNvSpPr txBox="1"/>
            <p:nvPr/>
          </p:nvSpPr>
          <p:spPr>
            <a:xfrm>
              <a:off x="6399017" y="3156109"/>
              <a:ext cx="247499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 dirty="0">
                  <a:solidFill>
                    <a:srgbClr val="FFFFFF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3</a:t>
              </a:r>
              <a:endParaRPr sz="800" dirty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</p:txBody>
        </p:sp>
      </p:grpSp>
      <p:grpSp>
        <p:nvGrpSpPr>
          <p:cNvPr id="289" name="Google Shape;289;p30"/>
          <p:cNvGrpSpPr/>
          <p:nvPr/>
        </p:nvGrpSpPr>
        <p:grpSpPr>
          <a:xfrm>
            <a:off x="1781981" y="2172824"/>
            <a:ext cx="2762937" cy="1277340"/>
            <a:chOff x="636321" y="1844098"/>
            <a:chExt cx="2994729" cy="1384500"/>
          </a:xfrm>
        </p:grpSpPr>
        <p:sp>
          <p:nvSpPr>
            <p:cNvPr id="290" name="Google Shape;290;p30"/>
            <p:cNvSpPr txBox="1"/>
            <p:nvPr/>
          </p:nvSpPr>
          <p:spPr>
            <a:xfrm>
              <a:off x="636321" y="1844098"/>
              <a:ext cx="1867200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 smtClean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تیتر دو</a:t>
              </a: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lvl="0" algn="r">
                <a:lnSpc>
                  <a:spcPct val="150000"/>
                </a:lnSpc>
                <a:spcAft>
                  <a:spcPts val="1600"/>
                </a:spcAft>
              </a:pPr>
              <a:r>
                <a:rPr lang="fa-IR" sz="800" dirty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cxnSp>
          <p:nvCxnSpPr>
            <p:cNvPr id="291" name="Google Shape;291;p30"/>
            <p:cNvCxnSpPr/>
            <p:nvPr/>
          </p:nvCxnSpPr>
          <p:spPr>
            <a:xfrm rot="10800000">
              <a:off x="2587350" y="2536350"/>
              <a:ext cx="1043700" cy="0"/>
            </a:xfrm>
            <a:prstGeom prst="straightConnector1">
              <a:avLst/>
            </a:prstGeom>
            <a:noFill/>
            <a:ln w="9525" cap="flat" cmpd="sng">
              <a:solidFill>
                <a:srgbClr val="E2D7D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92" name="Google Shape;292;p30"/>
            <p:cNvSpPr/>
            <p:nvPr/>
          </p:nvSpPr>
          <p:spPr>
            <a:xfrm>
              <a:off x="2523501" y="2431050"/>
              <a:ext cx="198600" cy="198300"/>
            </a:xfrm>
            <a:prstGeom prst="ellipse">
              <a:avLst/>
            </a:prstGeom>
            <a:solidFill>
              <a:srgbClr val="AD0B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0"/>
            <p:cNvSpPr txBox="1"/>
            <p:nvPr/>
          </p:nvSpPr>
          <p:spPr>
            <a:xfrm>
              <a:off x="2498491" y="2373759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 dirty="0">
                  <a:solidFill>
                    <a:srgbClr val="FFFFFF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2</a:t>
              </a:r>
              <a:endParaRPr sz="800" dirty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</p:txBody>
        </p:sp>
      </p:grpSp>
      <p:grpSp>
        <p:nvGrpSpPr>
          <p:cNvPr id="294" name="Google Shape;294;p30"/>
          <p:cNvGrpSpPr/>
          <p:nvPr/>
        </p:nvGrpSpPr>
        <p:grpSpPr>
          <a:xfrm>
            <a:off x="5723122" y="1341391"/>
            <a:ext cx="3320980" cy="1277340"/>
            <a:chOff x="4908100" y="889950"/>
            <a:chExt cx="3599588" cy="1384498"/>
          </a:xfrm>
        </p:grpSpPr>
        <p:cxnSp>
          <p:nvCxnSpPr>
            <p:cNvPr id="295" name="Google Shape;295;p30"/>
            <p:cNvCxnSpPr/>
            <p:nvPr/>
          </p:nvCxnSpPr>
          <p:spPr>
            <a:xfrm>
              <a:off x="4908100" y="1593250"/>
              <a:ext cx="1715100" cy="0"/>
            </a:xfrm>
            <a:prstGeom prst="straightConnector1">
              <a:avLst/>
            </a:prstGeom>
            <a:noFill/>
            <a:ln w="9525" cap="flat" cmpd="sng">
              <a:solidFill>
                <a:srgbClr val="E2D7D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96" name="Google Shape;296;p30"/>
            <p:cNvSpPr txBox="1"/>
            <p:nvPr/>
          </p:nvSpPr>
          <p:spPr>
            <a:xfrm>
              <a:off x="6640487" y="889950"/>
              <a:ext cx="1867201" cy="13844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200" b="1" dirty="0" smtClean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تیتر یک </a:t>
              </a: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marL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dirty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  <a:p>
              <a:pPr lvl="0" algn="r">
                <a:lnSpc>
                  <a:spcPct val="150000"/>
                </a:lnSpc>
                <a:spcAft>
                  <a:spcPts val="1600"/>
                </a:spcAft>
              </a:pPr>
              <a:r>
                <a:rPr lang="fa-IR" sz="800" dirty="0">
                  <a:solidFill>
                    <a:srgbClr val="272A35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97" name="Google Shape;297;p30"/>
            <p:cNvSpPr/>
            <p:nvPr/>
          </p:nvSpPr>
          <p:spPr>
            <a:xfrm>
              <a:off x="6427830" y="1493307"/>
              <a:ext cx="198600" cy="198300"/>
            </a:xfrm>
            <a:prstGeom prst="ellipse">
              <a:avLst/>
            </a:prstGeom>
            <a:solidFill>
              <a:srgbClr val="AD0B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0"/>
            <p:cNvSpPr txBox="1"/>
            <p:nvPr/>
          </p:nvSpPr>
          <p:spPr>
            <a:xfrm>
              <a:off x="6402820" y="1436790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 dirty="0">
                  <a:solidFill>
                    <a:srgbClr val="FFFFFF"/>
                  </a:solidFill>
                  <a:latin typeface="IRAN Sans" panose="020B0606030804020204" pitchFamily="34" charset="-78"/>
                  <a:ea typeface="Tinos"/>
                  <a:cs typeface="IRAN Sans" panose="020B0606030804020204" pitchFamily="34" charset="-78"/>
                  <a:sym typeface="Tinos"/>
                </a:rPr>
                <a:t>1</a:t>
              </a:r>
              <a:endParaRPr sz="800" dirty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endParaRPr>
            </a:p>
          </p:txBody>
        </p:sp>
      </p:grpSp>
      <p:grpSp>
        <p:nvGrpSpPr>
          <p:cNvPr id="299" name="Google Shape;299;p30"/>
          <p:cNvGrpSpPr/>
          <p:nvPr/>
        </p:nvGrpSpPr>
        <p:grpSpPr>
          <a:xfrm>
            <a:off x="3791659" y="1533482"/>
            <a:ext cx="3242765" cy="3000298"/>
            <a:chOff x="2991269" y="1153325"/>
            <a:chExt cx="3514811" cy="3252003"/>
          </a:xfrm>
        </p:grpSpPr>
        <p:sp>
          <p:nvSpPr>
            <p:cNvPr id="300" name="Google Shape;300;p30"/>
            <p:cNvSpPr/>
            <p:nvPr/>
          </p:nvSpPr>
          <p:spPr>
            <a:xfrm>
              <a:off x="3477586" y="2585458"/>
              <a:ext cx="2541910" cy="950456"/>
            </a:xfrm>
            <a:custGeom>
              <a:avLst/>
              <a:gdLst/>
              <a:ahLst/>
              <a:cxnLst/>
              <a:rect l="l" t="t" r="r" b="b"/>
              <a:pathLst>
                <a:path w="126826" h="43529" extrusionOk="0">
                  <a:moveTo>
                    <a:pt x="0" y="20002"/>
                  </a:moveTo>
                  <a:lnTo>
                    <a:pt x="63389" y="43529"/>
                  </a:lnTo>
                  <a:lnTo>
                    <a:pt x="126826" y="19907"/>
                  </a:lnTo>
                  <a:lnTo>
                    <a:pt x="63580" y="0"/>
                  </a:lnTo>
                  <a:close/>
                </a:path>
              </a:pathLst>
            </a:custGeom>
            <a:solidFill>
              <a:srgbClr val="E2D7D0"/>
            </a:solidFill>
            <a:ln>
              <a:noFill/>
            </a:ln>
          </p:spPr>
        </p:sp>
        <p:sp>
          <p:nvSpPr>
            <p:cNvPr id="301" name="Google Shape;301;p30"/>
            <p:cNvSpPr/>
            <p:nvPr/>
          </p:nvSpPr>
          <p:spPr>
            <a:xfrm>
              <a:off x="2991269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802017"/>
            </a:solidFill>
            <a:ln>
              <a:noFill/>
            </a:ln>
          </p:spPr>
        </p:sp>
        <p:sp>
          <p:nvSpPr>
            <p:cNvPr id="302" name="Google Shape;302;p30"/>
            <p:cNvSpPr/>
            <p:nvPr/>
          </p:nvSpPr>
          <p:spPr>
            <a:xfrm flipH="1">
              <a:off x="4747852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AD0B2D"/>
            </a:solidFill>
            <a:ln>
              <a:noFill/>
            </a:ln>
          </p:spPr>
        </p:sp>
        <p:sp>
          <p:nvSpPr>
            <p:cNvPr id="303" name="Google Shape;303;p30"/>
            <p:cNvSpPr/>
            <p:nvPr/>
          </p:nvSpPr>
          <p:spPr>
            <a:xfrm>
              <a:off x="3969199" y="2001324"/>
              <a:ext cx="1565850" cy="585863"/>
            </a:xfrm>
            <a:custGeom>
              <a:avLst/>
              <a:gdLst/>
              <a:ahLst/>
              <a:cxnLst/>
              <a:rect l="l" t="t" r="r" b="b"/>
              <a:pathLst>
                <a:path w="24053" h="8150" extrusionOk="0">
                  <a:moveTo>
                    <a:pt x="0" y="3827"/>
                  </a:moveTo>
                  <a:lnTo>
                    <a:pt x="11976" y="8150"/>
                  </a:lnTo>
                  <a:lnTo>
                    <a:pt x="24053" y="3827"/>
                  </a:lnTo>
                  <a:lnTo>
                    <a:pt x="12126" y="0"/>
                  </a:lnTo>
                  <a:close/>
                </a:path>
              </a:pathLst>
            </a:custGeom>
            <a:solidFill>
              <a:srgbClr val="E2D7D0"/>
            </a:solidFill>
            <a:ln>
              <a:noFill/>
            </a:ln>
          </p:spPr>
        </p:sp>
        <p:sp>
          <p:nvSpPr>
            <p:cNvPr id="304" name="Google Shape;304;p30"/>
            <p:cNvSpPr/>
            <p:nvPr/>
          </p:nvSpPr>
          <p:spPr>
            <a:xfrm>
              <a:off x="356325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802017"/>
            </a:solidFill>
            <a:ln>
              <a:noFill/>
            </a:ln>
          </p:spPr>
        </p:sp>
        <p:sp>
          <p:nvSpPr>
            <p:cNvPr id="305" name="Google Shape;305;p30"/>
            <p:cNvSpPr/>
            <p:nvPr/>
          </p:nvSpPr>
          <p:spPr>
            <a:xfrm flipH="1">
              <a:off x="474936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AD0B2D"/>
            </a:solidFill>
            <a:ln>
              <a:noFill/>
            </a:ln>
          </p:spPr>
        </p:sp>
        <p:sp>
          <p:nvSpPr>
            <p:cNvPr id="306" name="Google Shape;306;p30"/>
            <p:cNvSpPr/>
            <p:nvPr/>
          </p:nvSpPr>
          <p:spPr>
            <a:xfrm>
              <a:off x="4059061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802017"/>
            </a:solidFill>
            <a:ln>
              <a:noFill/>
            </a:ln>
          </p:spPr>
        </p:sp>
        <p:sp>
          <p:nvSpPr>
            <p:cNvPr id="307" name="Google Shape;307;p30"/>
            <p:cNvSpPr/>
            <p:nvPr/>
          </p:nvSpPr>
          <p:spPr>
            <a:xfrm flipH="1">
              <a:off x="4749350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AD0B2D"/>
            </a:solidFill>
            <a:ln>
              <a:noFill/>
            </a:ln>
          </p:spPr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"/>
          <p:cNvSpPr txBox="1">
            <a:spLocks noGrp="1"/>
          </p:cNvSpPr>
          <p:nvPr>
            <p:ph type="title"/>
          </p:nvPr>
        </p:nvSpPr>
        <p:spPr>
          <a:xfrm>
            <a:off x="2096725" y="505413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 smtClean="0"/>
              <a:t>بیایید مفاهیم را مرور کنیم</a:t>
            </a:r>
            <a:endParaRPr sz="1800" dirty="0"/>
          </a:p>
        </p:txBody>
      </p:sp>
      <p:sp>
        <p:nvSpPr>
          <p:cNvPr id="313" name="Google Shape;313;p31"/>
          <p:cNvSpPr txBox="1">
            <a:spLocks noGrp="1"/>
          </p:cNvSpPr>
          <p:nvPr>
            <p:ph type="body" idx="1"/>
          </p:nvPr>
        </p:nvSpPr>
        <p:spPr>
          <a:xfrm>
            <a:off x="2096725" y="1200150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سه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14" name="Google Shape;314;p31"/>
          <p:cNvSpPr txBox="1">
            <a:spLocks noGrp="1"/>
          </p:cNvSpPr>
          <p:nvPr>
            <p:ph type="body" idx="2"/>
          </p:nvPr>
        </p:nvSpPr>
        <p:spPr>
          <a:xfrm>
            <a:off x="4428163" y="1200150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دو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15" name="Google Shape;315;p31"/>
          <p:cNvSpPr txBox="1">
            <a:spLocks noGrp="1"/>
          </p:cNvSpPr>
          <p:nvPr>
            <p:ph type="body" idx="3"/>
          </p:nvPr>
        </p:nvSpPr>
        <p:spPr>
          <a:xfrm>
            <a:off x="6759601" y="1200150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یک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50" dirty="0"/>
          </a:p>
        </p:txBody>
      </p:sp>
      <p:sp>
        <p:nvSpPr>
          <p:cNvPr id="316" name="Google Shape;316;p31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pPr marL="0" lvl="0" indent="0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sz="1100" dirty="0"/>
          </a:p>
        </p:txBody>
      </p:sp>
      <p:sp>
        <p:nvSpPr>
          <p:cNvPr id="317" name="Google Shape;317;p31"/>
          <p:cNvSpPr txBox="1">
            <a:spLocks noGrp="1"/>
          </p:cNvSpPr>
          <p:nvPr>
            <p:ph type="body" idx="1"/>
          </p:nvPr>
        </p:nvSpPr>
        <p:spPr>
          <a:xfrm>
            <a:off x="2096725" y="2780425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شش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18" name="Google Shape;318;p31"/>
          <p:cNvSpPr txBox="1">
            <a:spLocks noGrp="1"/>
          </p:cNvSpPr>
          <p:nvPr>
            <p:ph type="body" idx="2"/>
          </p:nvPr>
        </p:nvSpPr>
        <p:spPr>
          <a:xfrm>
            <a:off x="4428163" y="2780425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پنج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19" name="Google Shape;319;p31"/>
          <p:cNvSpPr txBox="1">
            <a:spLocks noGrp="1"/>
          </p:cNvSpPr>
          <p:nvPr>
            <p:ph type="body" idx="3"/>
          </p:nvPr>
        </p:nvSpPr>
        <p:spPr>
          <a:xfrm>
            <a:off x="6759601" y="2780425"/>
            <a:ext cx="2024700" cy="137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/>
              <a:t>تیتر چهار</a:t>
            </a:r>
            <a:endParaRPr sz="1400"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sz="105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2"/>
          <p:cNvSpPr txBox="1">
            <a:spLocks noGrp="1"/>
          </p:cNvSpPr>
          <p:nvPr>
            <p:ph type="body" idx="1"/>
          </p:nvPr>
        </p:nvSpPr>
        <p:spPr>
          <a:xfrm>
            <a:off x="457199" y="4210625"/>
            <a:ext cx="8229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272A35"/>
                </a:solidFill>
              </a:rPr>
              <a:t>آمار</a:t>
            </a:r>
            <a:endParaRPr dirty="0">
              <a:solidFill>
                <a:srgbClr val="272A35"/>
              </a:solidFill>
            </a:endParaRPr>
          </a:p>
        </p:txBody>
      </p:sp>
      <p:sp>
        <p:nvSpPr>
          <p:cNvPr id="325" name="Google Shape;325;p32"/>
          <p:cNvSpPr txBox="1">
            <a:spLocks noGrp="1"/>
          </p:cNvSpPr>
          <p:nvPr>
            <p:ph type="sldNum" idx="4294967295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 dirty="0"/>
          </a:p>
        </p:txBody>
      </p:sp>
      <p:sp>
        <p:nvSpPr>
          <p:cNvPr id="326" name="Google Shape;326;p32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 dirty="0"/>
          </a:p>
        </p:txBody>
      </p:sp>
      <p:pic>
        <p:nvPicPr>
          <p:cNvPr id="327" name="Google Shape;327;p3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1924" y="908475"/>
            <a:ext cx="3940150" cy="34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2096750" y="532913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داستان ما چیست؟</a:t>
            </a:r>
            <a:endParaRPr sz="2000" dirty="0"/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2"/>
          </p:nvPr>
        </p:nvSpPr>
        <p:spPr>
          <a:xfrm>
            <a:off x="5716504" y="1200150"/>
            <a:ext cx="3067800" cy="20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200" b="1" dirty="0" smtClean="0"/>
              <a:t>عنوان یک</a:t>
            </a:r>
          </a:p>
          <a:p>
            <a:pPr marL="0" lvl="0" indent="0" algn="just" rtl="1">
              <a:lnSpc>
                <a:spcPct val="250000"/>
              </a:lnSpc>
              <a:buClr>
                <a:schemeClr val="dk1"/>
              </a:buClr>
              <a:buSzPts val="1100"/>
              <a:buNone/>
            </a:pPr>
            <a:r>
              <a:rPr lang="fa-IR" sz="1050" b="1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b="1" dirty="0"/>
          </a:p>
        </p:txBody>
      </p:sp>
      <p:sp>
        <p:nvSpPr>
          <p:cNvPr id="138" name="Google Shape;138;p15"/>
          <p:cNvSpPr txBox="1">
            <a:spLocks noGrp="1"/>
          </p:cNvSpPr>
          <p:nvPr>
            <p:ph type="body" idx="1"/>
          </p:nvPr>
        </p:nvSpPr>
        <p:spPr>
          <a:xfrm>
            <a:off x="2096750" y="1200150"/>
            <a:ext cx="3067800" cy="20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200" b="1" dirty="0" smtClean="0"/>
              <a:t>عنوان دو</a:t>
            </a:r>
          </a:p>
          <a:p>
            <a:pPr marL="0" lvl="0" indent="0" algn="just" rtl="1">
              <a:lnSpc>
                <a:spcPct val="250000"/>
              </a:lnSpc>
              <a:buClr>
                <a:srgbClr val="000000"/>
              </a:buClr>
              <a:buSzPts val="1100"/>
              <a:buNone/>
            </a:pPr>
            <a:r>
              <a:rPr lang="fa-IR" sz="1050" b="1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/>
          </a:p>
        </p:txBody>
      </p:sp>
      <p:sp>
        <p:nvSpPr>
          <p:cNvPr id="139" name="Google Shape;139;p15"/>
          <p:cNvSpPr txBox="1">
            <a:spLocks noGrp="1"/>
          </p:cNvSpPr>
          <p:nvPr>
            <p:ph type="body" idx="2"/>
          </p:nvPr>
        </p:nvSpPr>
        <p:spPr>
          <a:xfrm>
            <a:off x="2096750" y="3429060"/>
            <a:ext cx="6687600" cy="114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1000"/>
              </a:spcBef>
              <a:buNone/>
            </a:pPr>
            <a:r>
              <a:rPr lang="fa-IR" sz="1050" b="1" dirty="0">
                <a:solidFill>
                  <a:srgbClr val="AD0B2D"/>
                </a:solidFill>
              </a:rPr>
              <a:t>لورم ایپسوم متن ساختگی با تولید سادگی نامفهوم از صنعت چاپ و با استفاده از طراحان گرافیک است</a:t>
            </a:r>
          </a:p>
        </p:txBody>
      </p:sp>
      <p:sp>
        <p:nvSpPr>
          <p:cNvPr id="140" name="Google Shape;140;p15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3"/>
          <p:cNvSpPr txBox="1">
            <a:spLocks noGrp="1"/>
          </p:cNvSpPr>
          <p:nvPr>
            <p:ph type="body" idx="4294967295"/>
          </p:nvPr>
        </p:nvSpPr>
        <p:spPr>
          <a:xfrm>
            <a:off x="5304050" y="373575"/>
            <a:ext cx="2862300" cy="4396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rgbClr val="AD0B2D"/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تیتر</a:t>
            </a:r>
            <a:endParaRPr sz="1400" b="1" dirty="0">
              <a:solidFill>
                <a:srgbClr val="AD0B2D"/>
              </a:solidFill>
              <a:latin typeface="IRAN Sans" panose="020B0606030804020204" pitchFamily="34" charset="-78"/>
              <a:cs typeface="IRAN Sans" panose="020B0606030804020204" pitchFamily="34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33" name="Google Shape;333;p33"/>
          <p:cNvSpPr/>
          <p:nvPr/>
        </p:nvSpPr>
        <p:spPr>
          <a:xfrm>
            <a:off x="2416225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عنوان شما</a:t>
            </a:r>
            <a:endParaRPr sz="1000" dirty="0">
              <a:solidFill>
                <a:srgbClr val="272A35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grpSp>
        <p:nvGrpSpPr>
          <p:cNvPr id="334" name="Google Shape;334;p33"/>
          <p:cNvGrpSpPr/>
          <p:nvPr/>
        </p:nvGrpSpPr>
        <p:grpSpPr>
          <a:xfrm>
            <a:off x="2357100" y="373572"/>
            <a:ext cx="2119546" cy="4396359"/>
            <a:chOff x="2547150" y="238125"/>
            <a:chExt cx="2525675" cy="5238750"/>
          </a:xfrm>
        </p:grpSpPr>
        <p:sp>
          <p:nvSpPr>
            <p:cNvPr id="335" name="Google Shape;335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9" name="Google Shape;339;p33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4"/>
          <p:cNvSpPr/>
          <p:nvPr/>
        </p:nvSpPr>
        <p:spPr>
          <a:xfrm>
            <a:off x="2037175" y="851275"/>
            <a:ext cx="2598600" cy="344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100" dirty="0" smtClean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عنوان شما</a:t>
            </a:r>
            <a:endParaRPr sz="1100" dirty="0">
              <a:solidFill>
                <a:srgbClr val="272A35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grpSp>
        <p:nvGrpSpPr>
          <p:cNvPr id="345" name="Google Shape;345;p34"/>
          <p:cNvGrpSpPr/>
          <p:nvPr/>
        </p:nvGrpSpPr>
        <p:grpSpPr>
          <a:xfrm>
            <a:off x="1972477" y="465959"/>
            <a:ext cx="2736410" cy="4222433"/>
            <a:chOff x="2112475" y="238125"/>
            <a:chExt cx="3395050" cy="5238750"/>
          </a:xfrm>
        </p:grpSpPr>
        <p:sp>
          <p:nvSpPr>
            <p:cNvPr id="346" name="Google Shape;346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" name="Google Shape;350;p34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 dirty="0"/>
          </a:p>
        </p:txBody>
      </p:sp>
      <p:sp>
        <p:nvSpPr>
          <p:cNvPr id="351" name="Google Shape;351;p34"/>
          <p:cNvSpPr txBox="1">
            <a:spLocks noGrp="1"/>
          </p:cNvSpPr>
          <p:nvPr>
            <p:ph type="body" idx="4294967295"/>
          </p:nvPr>
        </p:nvSpPr>
        <p:spPr>
          <a:xfrm>
            <a:off x="5304050" y="373575"/>
            <a:ext cx="2862300" cy="4396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b="1" dirty="0">
                <a:solidFill>
                  <a:srgbClr val="AD0B2D"/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تیتر</a:t>
            </a: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/>
          <p:nvPr/>
        </p:nvSpPr>
        <p:spPr>
          <a:xfrm>
            <a:off x="1704050" y="968650"/>
            <a:ext cx="4415616" cy="3437607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5"/>
          <p:cNvSpPr/>
          <p:nvPr/>
        </p:nvSpPr>
        <p:spPr>
          <a:xfrm>
            <a:off x="1888829" y="1151201"/>
            <a:ext cx="4046100" cy="25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200" dirty="0" smtClean="0">
                <a:solidFill>
                  <a:srgbClr val="272A35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عنوان شما</a:t>
            </a:r>
            <a:endParaRPr sz="1200" dirty="0">
              <a:solidFill>
                <a:srgbClr val="272A35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sp>
        <p:nvSpPr>
          <p:cNvPr id="358" name="Google Shape;358;p35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 dirty="0"/>
          </a:p>
        </p:txBody>
      </p:sp>
      <p:sp>
        <p:nvSpPr>
          <p:cNvPr id="359" name="Google Shape;359;p35"/>
          <p:cNvSpPr txBox="1">
            <a:spLocks noGrp="1"/>
          </p:cNvSpPr>
          <p:nvPr>
            <p:ph type="body" idx="4294967295"/>
          </p:nvPr>
        </p:nvSpPr>
        <p:spPr>
          <a:xfrm>
            <a:off x="6456225" y="968650"/>
            <a:ext cx="2243400" cy="2951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400" b="1" dirty="0">
                <a:solidFill>
                  <a:srgbClr val="AD0B2D"/>
                </a:solidFill>
                <a:latin typeface="IRAN Sans" panose="020B0606030804020204" pitchFamily="34" charset="-78"/>
                <a:cs typeface="IRAN Sans" panose="020B0606030804020204" pitchFamily="34" charset="-78"/>
              </a:rPr>
              <a:t>تیتر</a:t>
            </a:r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4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6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sz="1050" dirty="0"/>
          </a:p>
        </p:txBody>
      </p:sp>
      <p:sp>
        <p:nvSpPr>
          <p:cNvPr id="365" name="Google Shape;365;p36"/>
          <p:cNvSpPr txBox="1">
            <a:spLocks noGrp="1"/>
          </p:cNvSpPr>
          <p:nvPr>
            <p:ph type="ctrTitle" idx="4294967295"/>
          </p:nvPr>
        </p:nvSpPr>
        <p:spPr>
          <a:xfrm>
            <a:off x="1275150" y="1625296"/>
            <a:ext cx="6593700" cy="807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4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متشکرم!</a:t>
            </a:r>
            <a:endParaRPr sz="44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366" name="Google Shape;366;p36"/>
          <p:cNvSpPr txBox="1">
            <a:spLocks noGrp="1"/>
          </p:cNvSpPr>
          <p:nvPr>
            <p:ph type="subTitle" idx="4294967295"/>
          </p:nvPr>
        </p:nvSpPr>
        <p:spPr>
          <a:xfrm>
            <a:off x="1275150" y="2598305"/>
            <a:ext cx="6593700" cy="157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800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سوالی دارید؟</a:t>
            </a:r>
            <a:endParaRPr sz="1800" b="1" dirty="0">
              <a:latin typeface="IRAN Sans" panose="020B0606030804020204" pitchFamily="34" charset="-78"/>
              <a:cs typeface="IRAN Sans" panose="020B0606030804020204" pitchFamily="34" charset="-78"/>
            </a:endParaRPr>
          </a:p>
          <a:p>
            <a:pPr marL="0" lvl="0" indent="0" algn="ctr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fa-IR" sz="1800" dirty="0">
                <a:latin typeface="IRAN Sans" panose="020B0606030804020204" pitchFamily="34" charset="-78"/>
                <a:cs typeface="IRAN Sans" panose="020B0606030804020204" pitchFamily="34" charset="-78"/>
              </a:rPr>
              <a:t>لورم ایپسوم متن ساختگی با تولید سادگی نامفهوم از صنعت چاپ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7"/>
          <p:cNvSpPr txBox="1">
            <a:spLocks noGrp="1"/>
          </p:cNvSpPr>
          <p:nvPr>
            <p:ph type="title"/>
          </p:nvPr>
        </p:nvSpPr>
        <p:spPr>
          <a:xfrm>
            <a:off x="2096700" y="532123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تشکر ویژه</a:t>
            </a:r>
            <a:endParaRPr sz="2000" dirty="0"/>
          </a:p>
        </p:txBody>
      </p:sp>
      <p:sp>
        <p:nvSpPr>
          <p:cNvPr id="372" name="Google Shape;372;p37"/>
          <p:cNvSpPr txBox="1">
            <a:spLocks noGrp="1"/>
          </p:cNvSpPr>
          <p:nvPr>
            <p:ph type="body" idx="1"/>
          </p:nvPr>
        </p:nvSpPr>
        <p:spPr>
          <a:xfrm>
            <a:off x="2096700" y="1173950"/>
            <a:ext cx="6687600" cy="32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buNone/>
            </a:pPr>
            <a:r>
              <a:rPr lang="fa-IR" sz="1800" dirty="0"/>
              <a:t>لورم ایپسوم متن ساختگی با تولید سادگی نامفهوم از صنعت چاپ و با استفاده از طراحان گرافیک است. </a:t>
            </a:r>
          </a:p>
          <a:p>
            <a:pPr marL="457200" lvl="0" indent="-38100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◈"/>
            </a:pPr>
            <a:r>
              <a:rPr lang="fa-IR" sz="1800" dirty="0" smtClean="0"/>
              <a:t>چاپگرها و متون</a:t>
            </a:r>
            <a:endParaRPr sz="1800" dirty="0">
              <a:solidFill>
                <a:srgbClr val="AD0B2D"/>
              </a:solidFill>
            </a:endParaRPr>
          </a:p>
          <a:p>
            <a:pPr marL="457200" lvl="0" indent="-38100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◈"/>
            </a:pPr>
            <a:r>
              <a:rPr lang="fa-IR" sz="1800" dirty="0" smtClean="0"/>
              <a:t>روزنامه و مجله</a:t>
            </a:r>
          </a:p>
          <a:p>
            <a:pPr lvl="0" indent="-381000" algn="r" rtl="1">
              <a:lnSpc>
                <a:spcPct val="200000"/>
              </a:lnSpc>
              <a:spcBef>
                <a:spcPts val="0"/>
              </a:spcBef>
              <a:buSzPts val="2400"/>
            </a:pPr>
            <a:r>
              <a:rPr lang="fa-IR" sz="1800" dirty="0" smtClean="0">
                <a:solidFill>
                  <a:schemeClr val="tx1"/>
                </a:solidFill>
              </a:rPr>
              <a:t>اینترنت</a:t>
            </a:r>
            <a:endParaRPr lang="fa-IR" sz="1800" dirty="0">
              <a:solidFill>
                <a:schemeClr val="tx1"/>
              </a:solidFill>
            </a:endParaRPr>
          </a:p>
        </p:txBody>
      </p:sp>
      <p:sp>
        <p:nvSpPr>
          <p:cNvPr id="373" name="Google Shape;373;p37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8"/>
          <p:cNvSpPr txBox="1">
            <a:spLocks noGrp="1"/>
          </p:cNvSpPr>
          <p:nvPr>
            <p:ph type="title"/>
          </p:nvPr>
        </p:nvSpPr>
        <p:spPr>
          <a:xfrm>
            <a:off x="2096700" y="541884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منابع</a:t>
            </a:r>
            <a:endParaRPr sz="2000" dirty="0"/>
          </a:p>
        </p:txBody>
      </p:sp>
      <p:sp>
        <p:nvSpPr>
          <p:cNvPr id="379" name="Google Shape;379;p38"/>
          <p:cNvSpPr txBox="1">
            <a:spLocks noGrp="1"/>
          </p:cNvSpPr>
          <p:nvPr>
            <p:ph type="body" idx="1"/>
          </p:nvPr>
        </p:nvSpPr>
        <p:spPr>
          <a:xfrm>
            <a:off x="2096700" y="1173950"/>
            <a:ext cx="6687600" cy="32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800" dirty="0" smtClean="0"/>
              <a:t>لورم اپیسوم متن ساختگی </a:t>
            </a:r>
            <a:endParaRPr sz="1800" dirty="0"/>
          </a:p>
          <a:p>
            <a:pPr marL="457200" lvl="0" indent="-34290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SzPts val="1800"/>
              <a:buChar char="◈"/>
            </a:pPr>
            <a:r>
              <a:rPr lang="fa-IR" sz="1800" dirty="0" smtClean="0"/>
              <a:t>چاپگرها و متون</a:t>
            </a:r>
            <a:endParaRPr sz="1800" dirty="0"/>
          </a:p>
          <a:p>
            <a:pPr marL="457200" lvl="0" indent="-342900" algn="r" rtl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800"/>
              <a:buChar char="◈"/>
            </a:pPr>
            <a:r>
              <a:rPr lang="fa-IR" sz="1800" dirty="0" smtClean="0"/>
              <a:t>روزنامه و مجله</a:t>
            </a:r>
          </a:p>
          <a:p>
            <a:pPr marL="457200" lvl="0" indent="-342900" algn="r" rtl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800"/>
              <a:buChar char="◈"/>
            </a:pPr>
            <a:r>
              <a:rPr lang="fa-IR" sz="1800" dirty="0" smtClean="0"/>
              <a:t>اینترنت</a:t>
            </a:r>
            <a:endParaRPr sz="1800" dirty="0"/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E2D7D0"/>
              </a:solidFill>
            </a:endParaRPr>
          </a:p>
        </p:txBody>
      </p:sp>
      <p:sp>
        <p:nvSpPr>
          <p:cNvPr id="380" name="Google Shape;380;p38"/>
          <p:cNvSpPr txBox="1"/>
          <p:nvPr/>
        </p:nvSpPr>
        <p:spPr>
          <a:xfrm>
            <a:off x="2096700" y="4019250"/>
            <a:ext cx="66876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AD0B2D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1" dirty="0">
              <a:solidFill>
                <a:srgbClr val="AD0B2D"/>
              </a:solidFill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sp>
        <p:nvSpPr>
          <p:cNvPr id="381" name="Google Shape;381;p38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9"/>
          <p:cNvSpPr txBox="1">
            <a:spLocks noGrp="1"/>
          </p:cNvSpPr>
          <p:nvPr>
            <p:ph type="body" idx="4294967295"/>
          </p:nvPr>
        </p:nvSpPr>
        <p:spPr>
          <a:xfrm>
            <a:off x="6248575" y="312075"/>
            <a:ext cx="2438100" cy="152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2400" b="1" dirty="0">
                <a:latin typeface="IRAN Sans" panose="020B0606030804020204" pitchFamily="34" charset="-78"/>
                <a:cs typeface="IRAN Sans" panose="020B0606030804020204" pitchFamily="34" charset="-78"/>
              </a:rPr>
              <a:t>بیش از </a:t>
            </a:r>
            <a:r>
              <a:rPr lang="fa-IR" sz="2400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120</a:t>
            </a:r>
            <a:r>
              <a:rPr lang="fa-IR" sz="2400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 </a:t>
            </a:r>
            <a:r>
              <a:rPr lang="fa-IR" sz="2400" b="1" dirty="0">
                <a:latin typeface="IRAN Sans" panose="020B0606030804020204" pitchFamily="34" charset="-78"/>
                <a:cs typeface="IRAN Sans" panose="020B0606030804020204" pitchFamily="34" charset="-78"/>
              </a:rPr>
              <a:t>آیکن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a-IR" sz="2400" b="1" dirty="0">
                <a:latin typeface="IRAN Sans" panose="020B0606030804020204" pitchFamily="34" charset="-78"/>
                <a:cs typeface="IRAN Sans" panose="020B0606030804020204" pitchFamily="34" charset="-78"/>
              </a:rPr>
              <a:t>قابل استفاده</a:t>
            </a:r>
          </a:p>
        </p:txBody>
      </p:sp>
      <p:grpSp>
        <p:nvGrpSpPr>
          <p:cNvPr id="387" name="Google Shape;387;p39"/>
          <p:cNvGrpSpPr/>
          <p:nvPr/>
        </p:nvGrpSpPr>
        <p:grpSpPr>
          <a:xfrm>
            <a:off x="358968" y="342338"/>
            <a:ext cx="347107" cy="438984"/>
            <a:chOff x="584925" y="238125"/>
            <a:chExt cx="415200" cy="525100"/>
          </a:xfrm>
        </p:grpSpPr>
        <p:sp>
          <p:nvSpPr>
            <p:cNvPr id="388" name="Google Shape;388;p39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9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9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9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9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9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4" name="Google Shape;394;p39"/>
          <p:cNvGrpSpPr/>
          <p:nvPr/>
        </p:nvGrpSpPr>
        <p:grpSpPr>
          <a:xfrm>
            <a:off x="910227" y="406125"/>
            <a:ext cx="371623" cy="309362"/>
            <a:chOff x="1244325" y="314425"/>
            <a:chExt cx="444525" cy="370050"/>
          </a:xfrm>
        </p:grpSpPr>
        <p:sp>
          <p:nvSpPr>
            <p:cNvPr id="395" name="Google Shape;395;p39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9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7" name="Google Shape;397;p39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398" name="Google Shape;398;p39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9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39"/>
          <p:cNvSpPr/>
          <p:nvPr/>
        </p:nvSpPr>
        <p:spPr>
          <a:xfrm>
            <a:off x="2077702" y="393385"/>
            <a:ext cx="290970" cy="334860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9"/>
          <p:cNvSpPr/>
          <p:nvPr/>
        </p:nvSpPr>
        <p:spPr>
          <a:xfrm>
            <a:off x="2661148" y="394410"/>
            <a:ext cx="251176" cy="3328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2" name="Google Shape;402;p39"/>
          <p:cNvGrpSpPr/>
          <p:nvPr/>
        </p:nvGrpSpPr>
        <p:grpSpPr>
          <a:xfrm>
            <a:off x="3145963" y="388276"/>
            <a:ext cx="408386" cy="345080"/>
            <a:chOff x="3918650" y="293075"/>
            <a:chExt cx="488500" cy="412775"/>
          </a:xfrm>
        </p:grpSpPr>
        <p:sp>
          <p:nvSpPr>
            <p:cNvPr id="403" name="Google Shape;403;p39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9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6" name="Google Shape;406;p39"/>
          <p:cNvGrpSpPr/>
          <p:nvPr/>
        </p:nvGrpSpPr>
        <p:grpSpPr>
          <a:xfrm>
            <a:off x="3745730" y="362235"/>
            <a:ext cx="335905" cy="397142"/>
            <a:chOff x="4636075" y="261925"/>
            <a:chExt cx="401800" cy="475050"/>
          </a:xfrm>
        </p:grpSpPr>
        <p:sp>
          <p:nvSpPr>
            <p:cNvPr id="407" name="Google Shape;407;p39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9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9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9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1" name="Google Shape;411;p39"/>
          <p:cNvSpPr/>
          <p:nvPr/>
        </p:nvSpPr>
        <p:spPr>
          <a:xfrm>
            <a:off x="4284931" y="392863"/>
            <a:ext cx="384894" cy="335905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2" name="Google Shape;412;p39"/>
          <p:cNvGrpSpPr/>
          <p:nvPr/>
        </p:nvGrpSpPr>
        <p:grpSpPr>
          <a:xfrm>
            <a:off x="4872282" y="395424"/>
            <a:ext cx="336908" cy="330262"/>
            <a:chOff x="5983625" y="301625"/>
            <a:chExt cx="403000" cy="395050"/>
          </a:xfrm>
        </p:grpSpPr>
        <p:sp>
          <p:nvSpPr>
            <p:cNvPr id="413" name="Google Shape;413;p39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9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9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9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9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9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9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9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9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9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9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9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9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9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9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9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9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9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433;p39"/>
          <p:cNvGrpSpPr/>
          <p:nvPr/>
        </p:nvGrpSpPr>
        <p:grpSpPr>
          <a:xfrm>
            <a:off x="5438358" y="392853"/>
            <a:ext cx="331808" cy="331307"/>
            <a:chOff x="6660750" y="298550"/>
            <a:chExt cx="396900" cy="396300"/>
          </a:xfrm>
        </p:grpSpPr>
        <p:sp>
          <p:nvSpPr>
            <p:cNvPr id="434" name="Google Shape;434;p3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9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6" name="Google Shape;436;p39"/>
          <p:cNvGrpSpPr/>
          <p:nvPr/>
        </p:nvGrpSpPr>
        <p:grpSpPr>
          <a:xfrm>
            <a:off x="358968" y="914538"/>
            <a:ext cx="347107" cy="420111"/>
            <a:chOff x="584925" y="922575"/>
            <a:chExt cx="415200" cy="502525"/>
          </a:xfrm>
        </p:grpSpPr>
        <p:sp>
          <p:nvSpPr>
            <p:cNvPr id="437" name="Google Shape;437;p3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9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9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0" name="Google Shape;440;p39"/>
          <p:cNvGrpSpPr/>
          <p:nvPr/>
        </p:nvGrpSpPr>
        <p:grpSpPr>
          <a:xfrm>
            <a:off x="912275" y="904841"/>
            <a:ext cx="367547" cy="437980"/>
            <a:chOff x="1246775" y="910975"/>
            <a:chExt cx="439650" cy="523900"/>
          </a:xfrm>
        </p:grpSpPr>
        <p:sp>
          <p:nvSpPr>
            <p:cNvPr id="441" name="Google Shape;441;p39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9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444;p39"/>
          <p:cNvGrpSpPr/>
          <p:nvPr/>
        </p:nvGrpSpPr>
        <p:grpSpPr>
          <a:xfrm>
            <a:off x="1480400" y="975274"/>
            <a:ext cx="358351" cy="298118"/>
            <a:chOff x="1926350" y="995225"/>
            <a:chExt cx="428650" cy="356600"/>
          </a:xfrm>
        </p:grpSpPr>
        <p:sp>
          <p:nvSpPr>
            <p:cNvPr id="445" name="Google Shape;445;p39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9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9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9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9" name="Google Shape;449;p39"/>
          <p:cNvSpPr/>
          <p:nvPr/>
        </p:nvSpPr>
        <p:spPr>
          <a:xfrm>
            <a:off x="2048085" y="950288"/>
            <a:ext cx="350200" cy="348152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9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39"/>
          <p:cNvSpPr/>
          <p:nvPr/>
        </p:nvSpPr>
        <p:spPr>
          <a:xfrm>
            <a:off x="3180804" y="970206"/>
            <a:ext cx="338956" cy="30831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9"/>
          <p:cNvSpPr/>
          <p:nvPr/>
        </p:nvSpPr>
        <p:spPr>
          <a:xfrm>
            <a:off x="3755576" y="97325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3" name="Google Shape;453;p39"/>
          <p:cNvGrpSpPr/>
          <p:nvPr/>
        </p:nvGrpSpPr>
        <p:grpSpPr>
          <a:xfrm>
            <a:off x="4302631" y="952827"/>
            <a:ext cx="349155" cy="349657"/>
            <a:chOff x="5302225" y="968375"/>
            <a:chExt cx="417650" cy="418250"/>
          </a:xfrm>
        </p:grpSpPr>
        <p:sp>
          <p:nvSpPr>
            <p:cNvPr id="454" name="Google Shape;454;p3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9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6" name="Google Shape;456;p39"/>
          <p:cNvGrpSpPr/>
          <p:nvPr/>
        </p:nvGrpSpPr>
        <p:grpSpPr>
          <a:xfrm>
            <a:off x="4824295" y="913514"/>
            <a:ext cx="432881" cy="421637"/>
            <a:chOff x="5926225" y="921350"/>
            <a:chExt cx="517800" cy="504350"/>
          </a:xfrm>
        </p:grpSpPr>
        <p:sp>
          <p:nvSpPr>
            <p:cNvPr id="457" name="Google Shape;457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39"/>
          <p:cNvGrpSpPr/>
          <p:nvPr/>
        </p:nvGrpSpPr>
        <p:grpSpPr>
          <a:xfrm>
            <a:off x="5402118" y="921686"/>
            <a:ext cx="404290" cy="405314"/>
            <a:chOff x="6617400" y="931125"/>
            <a:chExt cx="483600" cy="484825"/>
          </a:xfrm>
        </p:grpSpPr>
        <p:sp>
          <p:nvSpPr>
            <p:cNvPr id="460" name="Google Shape;460;p39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9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2" name="Google Shape;462;p39"/>
          <p:cNvGrpSpPr/>
          <p:nvPr/>
        </p:nvGrpSpPr>
        <p:grpSpPr>
          <a:xfrm>
            <a:off x="337525" y="1551048"/>
            <a:ext cx="389994" cy="273623"/>
            <a:chOff x="559275" y="1683950"/>
            <a:chExt cx="466500" cy="327300"/>
          </a:xfrm>
        </p:grpSpPr>
        <p:sp>
          <p:nvSpPr>
            <p:cNvPr id="463" name="Google Shape;463;p39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5" name="Google Shape;465;p39"/>
          <p:cNvGrpSpPr/>
          <p:nvPr/>
        </p:nvGrpSpPr>
        <p:grpSpPr>
          <a:xfrm>
            <a:off x="901052" y="1496958"/>
            <a:ext cx="389994" cy="381822"/>
            <a:chOff x="1233350" y="1619250"/>
            <a:chExt cx="466500" cy="456725"/>
          </a:xfrm>
        </p:grpSpPr>
        <p:sp>
          <p:nvSpPr>
            <p:cNvPr id="466" name="Google Shape;466;p39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9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9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9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0" name="Google Shape;470;p39"/>
          <p:cNvGrpSpPr/>
          <p:nvPr/>
        </p:nvGrpSpPr>
        <p:grpSpPr>
          <a:xfrm>
            <a:off x="1476826" y="1505109"/>
            <a:ext cx="365499" cy="365499"/>
            <a:chOff x="1922075" y="1629000"/>
            <a:chExt cx="437200" cy="437200"/>
          </a:xfrm>
        </p:grpSpPr>
        <p:sp>
          <p:nvSpPr>
            <p:cNvPr id="471" name="Google Shape;471;p39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3" name="Google Shape;473;p39"/>
          <p:cNvGrpSpPr/>
          <p:nvPr/>
        </p:nvGrpSpPr>
        <p:grpSpPr>
          <a:xfrm>
            <a:off x="2038827" y="1503584"/>
            <a:ext cx="368551" cy="368551"/>
            <a:chOff x="2594325" y="1627175"/>
            <a:chExt cx="440850" cy="440850"/>
          </a:xfrm>
        </p:grpSpPr>
        <p:sp>
          <p:nvSpPr>
            <p:cNvPr id="474" name="Google Shape;474;p3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9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9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7" name="Google Shape;477;p39"/>
          <p:cNvSpPr/>
          <p:nvPr/>
        </p:nvSpPr>
        <p:spPr>
          <a:xfrm>
            <a:off x="2618782" y="1519981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8" name="Google Shape;478;p39"/>
          <p:cNvGrpSpPr/>
          <p:nvPr/>
        </p:nvGrpSpPr>
        <p:grpSpPr>
          <a:xfrm>
            <a:off x="3200595" y="1476017"/>
            <a:ext cx="299121" cy="423685"/>
            <a:chOff x="3984000" y="1594200"/>
            <a:chExt cx="357800" cy="506800"/>
          </a:xfrm>
        </p:grpSpPr>
        <p:sp>
          <p:nvSpPr>
            <p:cNvPr id="479" name="Google Shape;479;p39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9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1" name="Google Shape;481;p39"/>
          <p:cNvGrpSpPr/>
          <p:nvPr/>
        </p:nvGrpSpPr>
        <p:grpSpPr>
          <a:xfrm>
            <a:off x="3716637" y="1566869"/>
            <a:ext cx="394090" cy="241980"/>
            <a:chOff x="4601275" y="1702875"/>
            <a:chExt cx="471400" cy="289450"/>
          </a:xfrm>
        </p:grpSpPr>
        <p:sp>
          <p:nvSpPr>
            <p:cNvPr id="482" name="Google Shape;482;p39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9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9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9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7" name="Google Shape;487;p39"/>
          <p:cNvGrpSpPr/>
          <p:nvPr/>
        </p:nvGrpSpPr>
        <p:grpSpPr>
          <a:xfrm>
            <a:off x="4299057" y="1507659"/>
            <a:ext cx="356303" cy="360400"/>
            <a:chOff x="5297950" y="1632050"/>
            <a:chExt cx="426200" cy="431100"/>
          </a:xfrm>
        </p:grpSpPr>
        <p:sp>
          <p:nvSpPr>
            <p:cNvPr id="488" name="Google Shape;488;p39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9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" name="Google Shape;490;p39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491" name="Google Shape;491;p39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9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6" name="Google Shape;496;p39"/>
          <p:cNvGrpSpPr/>
          <p:nvPr/>
        </p:nvGrpSpPr>
        <p:grpSpPr>
          <a:xfrm>
            <a:off x="5408764" y="1492360"/>
            <a:ext cx="401719" cy="366502"/>
            <a:chOff x="6625350" y="1613750"/>
            <a:chExt cx="480525" cy="438400"/>
          </a:xfrm>
        </p:grpSpPr>
        <p:sp>
          <p:nvSpPr>
            <p:cNvPr id="497" name="Google Shape;497;p39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9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9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9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2" name="Google Shape;502;p39"/>
          <p:cNvGrpSpPr/>
          <p:nvPr/>
        </p:nvGrpSpPr>
        <p:grpSpPr>
          <a:xfrm>
            <a:off x="380913" y="2088554"/>
            <a:ext cx="303217" cy="325685"/>
            <a:chOff x="611175" y="2326900"/>
            <a:chExt cx="362700" cy="389575"/>
          </a:xfrm>
        </p:grpSpPr>
        <p:sp>
          <p:nvSpPr>
            <p:cNvPr id="503" name="Google Shape;503;p39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9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9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7" name="Google Shape;507;p39"/>
          <p:cNvSpPr/>
          <p:nvPr/>
        </p:nvSpPr>
        <p:spPr>
          <a:xfrm>
            <a:off x="936309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39"/>
          <p:cNvSpPr/>
          <p:nvPr/>
        </p:nvSpPr>
        <p:spPr>
          <a:xfrm>
            <a:off x="1499857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39"/>
          <p:cNvSpPr/>
          <p:nvPr/>
        </p:nvSpPr>
        <p:spPr>
          <a:xfrm>
            <a:off x="2063406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0" name="Google Shape;510;p39"/>
          <p:cNvGrpSpPr/>
          <p:nvPr/>
        </p:nvGrpSpPr>
        <p:grpSpPr>
          <a:xfrm>
            <a:off x="2701378" y="2036492"/>
            <a:ext cx="170502" cy="425733"/>
            <a:chOff x="3386850" y="2264625"/>
            <a:chExt cx="203950" cy="509250"/>
          </a:xfrm>
        </p:grpSpPr>
        <p:sp>
          <p:nvSpPr>
            <p:cNvPr id="511" name="Google Shape;511;p39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9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3" name="Google Shape;513;p39"/>
          <p:cNvGrpSpPr/>
          <p:nvPr/>
        </p:nvGrpSpPr>
        <p:grpSpPr>
          <a:xfrm>
            <a:off x="3843751" y="2090602"/>
            <a:ext cx="139863" cy="317513"/>
            <a:chOff x="4753325" y="2329350"/>
            <a:chExt cx="167300" cy="379800"/>
          </a:xfrm>
        </p:grpSpPr>
        <p:sp>
          <p:nvSpPr>
            <p:cNvPr id="514" name="Google Shape;514;p3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9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39"/>
          <p:cNvGrpSpPr/>
          <p:nvPr/>
        </p:nvGrpSpPr>
        <p:grpSpPr>
          <a:xfrm>
            <a:off x="3277654" y="2038519"/>
            <a:ext cx="145004" cy="421658"/>
            <a:chOff x="4076175" y="2267050"/>
            <a:chExt cx="173450" cy="504375"/>
          </a:xfrm>
        </p:grpSpPr>
        <p:sp>
          <p:nvSpPr>
            <p:cNvPr id="517" name="Google Shape;517;p39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9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9" name="Google Shape;519;p39"/>
          <p:cNvSpPr/>
          <p:nvPr/>
        </p:nvSpPr>
        <p:spPr>
          <a:xfrm>
            <a:off x="4317599" y="2083007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0" name="Google Shape;520;p39"/>
          <p:cNvGrpSpPr/>
          <p:nvPr/>
        </p:nvGrpSpPr>
        <p:grpSpPr>
          <a:xfrm>
            <a:off x="4865134" y="2089056"/>
            <a:ext cx="351204" cy="324661"/>
            <a:chOff x="5975075" y="2327500"/>
            <a:chExt cx="420100" cy="388350"/>
          </a:xfrm>
        </p:grpSpPr>
        <p:sp>
          <p:nvSpPr>
            <p:cNvPr id="521" name="Google Shape;521;p39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9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3" name="Google Shape;523;p39"/>
          <p:cNvGrpSpPr/>
          <p:nvPr/>
        </p:nvGrpSpPr>
        <p:grpSpPr>
          <a:xfrm>
            <a:off x="5496544" y="2079358"/>
            <a:ext cx="215437" cy="351204"/>
            <a:chOff x="6730350" y="2315900"/>
            <a:chExt cx="257700" cy="420100"/>
          </a:xfrm>
        </p:grpSpPr>
        <p:sp>
          <p:nvSpPr>
            <p:cNvPr id="524" name="Google Shape;524;p3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9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9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9" name="Google Shape;529;p39"/>
          <p:cNvGrpSpPr/>
          <p:nvPr/>
        </p:nvGrpSpPr>
        <p:grpSpPr>
          <a:xfrm>
            <a:off x="477889" y="2615840"/>
            <a:ext cx="109265" cy="398166"/>
            <a:chOff x="727175" y="2957625"/>
            <a:chExt cx="130700" cy="476275"/>
          </a:xfrm>
        </p:grpSpPr>
        <p:sp>
          <p:nvSpPr>
            <p:cNvPr id="530" name="Google Shape;530;p39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9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2" name="Google Shape;532;p39"/>
          <p:cNvSpPr/>
          <p:nvPr/>
        </p:nvSpPr>
        <p:spPr>
          <a:xfrm>
            <a:off x="1492208" y="2600114"/>
            <a:ext cx="334860" cy="429809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39"/>
          <p:cNvSpPr/>
          <p:nvPr/>
        </p:nvSpPr>
        <p:spPr>
          <a:xfrm>
            <a:off x="972049" y="2600114"/>
            <a:ext cx="248083" cy="429809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4" name="Google Shape;534;p39"/>
          <p:cNvGrpSpPr/>
          <p:nvPr/>
        </p:nvGrpSpPr>
        <p:grpSpPr>
          <a:xfrm>
            <a:off x="2029631" y="2628589"/>
            <a:ext cx="386943" cy="372647"/>
            <a:chOff x="2583325" y="2972875"/>
            <a:chExt cx="462850" cy="445750"/>
          </a:xfrm>
        </p:grpSpPr>
        <p:sp>
          <p:nvSpPr>
            <p:cNvPr id="535" name="Google Shape;535;p39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9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7" name="Google Shape;537;p39"/>
          <p:cNvGrpSpPr/>
          <p:nvPr/>
        </p:nvGrpSpPr>
        <p:grpSpPr>
          <a:xfrm>
            <a:off x="2579886" y="2684246"/>
            <a:ext cx="413486" cy="261355"/>
            <a:chOff x="3241525" y="3039450"/>
            <a:chExt cx="494600" cy="312625"/>
          </a:xfrm>
        </p:grpSpPr>
        <p:sp>
          <p:nvSpPr>
            <p:cNvPr id="538" name="Google Shape;538;p39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9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0" name="Google Shape;540;p39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1" name="Google Shape;541;p39"/>
          <p:cNvGrpSpPr/>
          <p:nvPr/>
        </p:nvGrpSpPr>
        <p:grpSpPr>
          <a:xfrm>
            <a:off x="4263318" y="2656679"/>
            <a:ext cx="427781" cy="316489"/>
            <a:chOff x="5255200" y="3006475"/>
            <a:chExt cx="511700" cy="378575"/>
          </a:xfrm>
        </p:grpSpPr>
        <p:sp>
          <p:nvSpPr>
            <p:cNvPr id="542" name="Google Shape;542;p39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9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" name="Google Shape;544;p39"/>
          <p:cNvGrpSpPr/>
          <p:nvPr/>
        </p:nvGrpSpPr>
        <p:grpSpPr>
          <a:xfrm>
            <a:off x="3177104" y="2638308"/>
            <a:ext cx="346104" cy="353231"/>
            <a:chOff x="3955900" y="2984500"/>
            <a:chExt cx="414000" cy="422525"/>
          </a:xfrm>
        </p:grpSpPr>
        <p:sp>
          <p:nvSpPr>
            <p:cNvPr id="545" name="Google Shape;545;p39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9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9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8" name="Google Shape;548;p39"/>
          <p:cNvSpPr/>
          <p:nvPr/>
        </p:nvSpPr>
        <p:spPr>
          <a:xfrm>
            <a:off x="341117" y="3226449"/>
            <a:ext cx="386922" cy="304241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39"/>
          <p:cNvSpPr/>
          <p:nvPr/>
        </p:nvSpPr>
        <p:spPr>
          <a:xfrm>
            <a:off x="4906165" y="2621036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0" name="Google Shape;550;p39"/>
          <p:cNvGrpSpPr/>
          <p:nvPr/>
        </p:nvGrpSpPr>
        <p:grpSpPr>
          <a:xfrm>
            <a:off x="5472049" y="2633187"/>
            <a:ext cx="264427" cy="375719"/>
            <a:chOff x="6701050" y="2978375"/>
            <a:chExt cx="316300" cy="449425"/>
          </a:xfrm>
        </p:grpSpPr>
        <p:sp>
          <p:nvSpPr>
            <p:cNvPr id="551" name="Google Shape;551;p39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9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3" name="Google Shape;553;p39"/>
          <p:cNvGrpSpPr/>
          <p:nvPr/>
        </p:nvGrpSpPr>
        <p:grpSpPr>
          <a:xfrm>
            <a:off x="907677" y="3251848"/>
            <a:ext cx="376743" cy="253204"/>
            <a:chOff x="1241275" y="3718400"/>
            <a:chExt cx="450650" cy="302875"/>
          </a:xfrm>
        </p:grpSpPr>
        <p:sp>
          <p:nvSpPr>
            <p:cNvPr id="554" name="Google Shape;554;p3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9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9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9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8" name="Google Shape;558;p39"/>
          <p:cNvGrpSpPr/>
          <p:nvPr/>
        </p:nvGrpSpPr>
        <p:grpSpPr>
          <a:xfrm>
            <a:off x="1476324" y="3232453"/>
            <a:ext cx="366502" cy="292496"/>
            <a:chOff x="1921475" y="3695200"/>
            <a:chExt cx="438400" cy="349875"/>
          </a:xfrm>
        </p:grpSpPr>
        <p:sp>
          <p:nvSpPr>
            <p:cNvPr id="559" name="Google Shape;559;p39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9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9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562;p39"/>
          <p:cNvGrpSpPr/>
          <p:nvPr/>
        </p:nvGrpSpPr>
        <p:grpSpPr>
          <a:xfrm>
            <a:off x="2043425" y="3227855"/>
            <a:ext cx="359355" cy="301190"/>
            <a:chOff x="2599825" y="3689700"/>
            <a:chExt cx="429850" cy="360275"/>
          </a:xfrm>
        </p:grpSpPr>
        <p:sp>
          <p:nvSpPr>
            <p:cNvPr id="563" name="Google Shape;563;p39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5" name="Google Shape;565;p39"/>
          <p:cNvGrpSpPr/>
          <p:nvPr/>
        </p:nvGrpSpPr>
        <p:grpSpPr>
          <a:xfrm>
            <a:off x="2624299" y="3196714"/>
            <a:ext cx="324661" cy="338956"/>
            <a:chOff x="3294650" y="3652450"/>
            <a:chExt cx="388350" cy="405450"/>
          </a:xfrm>
        </p:grpSpPr>
        <p:sp>
          <p:nvSpPr>
            <p:cNvPr id="566" name="Google Shape;566;p39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9" name="Google Shape;569;p39"/>
          <p:cNvGrpSpPr/>
          <p:nvPr/>
        </p:nvGrpSpPr>
        <p:grpSpPr>
          <a:xfrm>
            <a:off x="3160781" y="3239601"/>
            <a:ext cx="378750" cy="277698"/>
            <a:chOff x="3936375" y="3703750"/>
            <a:chExt cx="453050" cy="332175"/>
          </a:xfrm>
        </p:grpSpPr>
        <p:sp>
          <p:nvSpPr>
            <p:cNvPr id="570" name="Google Shape;570;p39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39"/>
          <p:cNvGrpSpPr/>
          <p:nvPr/>
        </p:nvGrpSpPr>
        <p:grpSpPr>
          <a:xfrm>
            <a:off x="3724307" y="3239601"/>
            <a:ext cx="378750" cy="277698"/>
            <a:chOff x="4610450" y="3703750"/>
            <a:chExt cx="453050" cy="332175"/>
          </a:xfrm>
        </p:grpSpPr>
        <p:sp>
          <p:nvSpPr>
            <p:cNvPr id="576" name="Google Shape;576;p39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8" name="Google Shape;578;p39"/>
          <p:cNvGrpSpPr/>
          <p:nvPr/>
        </p:nvGrpSpPr>
        <p:grpSpPr>
          <a:xfrm>
            <a:off x="4301106" y="3211532"/>
            <a:ext cx="352207" cy="333836"/>
            <a:chOff x="5300400" y="3670175"/>
            <a:chExt cx="421300" cy="399325"/>
          </a:xfrm>
        </p:grpSpPr>
        <p:sp>
          <p:nvSpPr>
            <p:cNvPr id="579" name="Google Shape;579;p39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9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4" name="Google Shape;584;p39"/>
          <p:cNvSpPr/>
          <p:nvPr/>
        </p:nvSpPr>
        <p:spPr>
          <a:xfrm>
            <a:off x="4844905" y="3182557"/>
            <a:ext cx="392042" cy="392021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5" name="Google Shape;585;p39"/>
          <p:cNvGrpSpPr/>
          <p:nvPr/>
        </p:nvGrpSpPr>
        <p:grpSpPr>
          <a:xfrm>
            <a:off x="5433259" y="3207435"/>
            <a:ext cx="342008" cy="342029"/>
            <a:chOff x="6654650" y="3665275"/>
            <a:chExt cx="409100" cy="409125"/>
          </a:xfrm>
        </p:grpSpPr>
        <p:sp>
          <p:nvSpPr>
            <p:cNvPr id="586" name="Google Shape;586;p3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8" name="Google Shape;588;p39"/>
          <p:cNvGrpSpPr/>
          <p:nvPr/>
        </p:nvGrpSpPr>
        <p:grpSpPr>
          <a:xfrm>
            <a:off x="347223" y="3756667"/>
            <a:ext cx="370599" cy="370620"/>
            <a:chOff x="570875" y="4322250"/>
            <a:chExt cx="443300" cy="443325"/>
          </a:xfrm>
        </p:grpSpPr>
        <p:sp>
          <p:nvSpPr>
            <p:cNvPr id="589" name="Google Shape;589;p3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3" name="Google Shape;593;p39"/>
          <p:cNvSpPr/>
          <p:nvPr/>
        </p:nvSpPr>
        <p:spPr>
          <a:xfrm>
            <a:off x="895469" y="3828789"/>
            <a:ext cx="401238" cy="22666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4" name="Google Shape;594;p39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595" name="Google Shape;595;p39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9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9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8" name="Google Shape;598;p39"/>
          <p:cNvGrpSpPr/>
          <p:nvPr/>
        </p:nvGrpSpPr>
        <p:grpSpPr>
          <a:xfrm>
            <a:off x="2064346" y="3734722"/>
            <a:ext cx="318014" cy="414510"/>
            <a:chOff x="2624850" y="4296000"/>
            <a:chExt cx="380400" cy="495825"/>
          </a:xfrm>
        </p:grpSpPr>
        <p:sp>
          <p:nvSpPr>
            <p:cNvPr id="599" name="Google Shape;599;p39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2" name="Google Shape;602;p39"/>
          <p:cNvSpPr/>
          <p:nvPr/>
        </p:nvSpPr>
        <p:spPr>
          <a:xfrm>
            <a:off x="3180303" y="3772127"/>
            <a:ext cx="339959" cy="33998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39"/>
          <p:cNvSpPr/>
          <p:nvPr/>
        </p:nvSpPr>
        <p:spPr>
          <a:xfrm>
            <a:off x="2616754" y="3793571"/>
            <a:ext cx="339959" cy="297094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39"/>
          <p:cNvSpPr/>
          <p:nvPr/>
        </p:nvSpPr>
        <p:spPr>
          <a:xfrm>
            <a:off x="3742304" y="3770601"/>
            <a:ext cx="343053" cy="3430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5" name="Google Shape;605;p39"/>
          <p:cNvGrpSpPr/>
          <p:nvPr/>
        </p:nvGrpSpPr>
        <p:grpSpPr>
          <a:xfrm>
            <a:off x="4280686" y="3775560"/>
            <a:ext cx="393045" cy="332833"/>
            <a:chOff x="5275975" y="4344850"/>
            <a:chExt cx="470150" cy="398125"/>
          </a:xfrm>
        </p:grpSpPr>
        <p:sp>
          <p:nvSpPr>
            <p:cNvPr id="606" name="Google Shape;606;p39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9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9" name="Google Shape;609;p39"/>
          <p:cNvSpPr/>
          <p:nvPr/>
        </p:nvSpPr>
        <p:spPr>
          <a:xfrm>
            <a:off x="4864301" y="3765502"/>
            <a:ext cx="353252" cy="353231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0" name="Google Shape;610;p39"/>
          <p:cNvGrpSpPr/>
          <p:nvPr/>
        </p:nvGrpSpPr>
        <p:grpSpPr>
          <a:xfrm>
            <a:off x="5423039" y="3748516"/>
            <a:ext cx="362448" cy="386922"/>
            <a:chOff x="6642425" y="4312500"/>
            <a:chExt cx="433550" cy="462825"/>
          </a:xfrm>
        </p:grpSpPr>
        <p:sp>
          <p:nvSpPr>
            <p:cNvPr id="611" name="Google Shape;611;p39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4" name="Google Shape;614;p39"/>
          <p:cNvSpPr/>
          <p:nvPr/>
        </p:nvSpPr>
        <p:spPr>
          <a:xfrm>
            <a:off x="6045631" y="4369204"/>
            <a:ext cx="465527" cy="274647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5" name="Google Shape;615;p39"/>
          <p:cNvGrpSpPr/>
          <p:nvPr/>
        </p:nvGrpSpPr>
        <p:grpSpPr>
          <a:xfrm>
            <a:off x="910227" y="4322764"/>
            <a:ext cx="371623" cy="365499"/>
            <a:chOff x="1244325" y="4999400"/>
            <a:chExt cx="444525" cy="437200"/>
          </a:xfrm>
        </p:grpSpPr>
        <p:sp>
          <p:nvSpPr>
            <p:cNvPr id="616" name="Google Shape;616;p39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9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9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1" name="Google Shape;621;p39"/>
          <p:cNvGrpSpPr/>
          <p:nvPr/>
        </p:nvGrpSpPr>
        <p:grpSpPr>
          <a:xfrm>
            <a:off x="1506943" y="4311018"/>
            <a:ext cx="305265" cy="388970"/>
            <a:chOff x="1958100" y="4985350"/>
            <a:chExt cx="365150" cy="465275"/>
          </a:xfrm>
        </p:grpSpPr>
        <p:sp>
          <p:nvSpPr>
            <p:cNvPr id="622" name="Google Shape;622;p39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39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626" name="Google Shape;626;p39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9" name="Google Shape;629;p39"/>
          <p:cNvGrpSpPr/>
          <p:nvPr/>
        </p:nvGrpSpPr>
        <p:grpSpPr>
          <a:xfrm>
            <a:off x="2577336" y="4333486"/>
            <a:ext cx="418585" cy="344056"/>
            <a:chOff x="3238475" y="5012225"/>
            <a:chExt cx="500700" cy="411550"/>
          </a:xfrm>
        </p:grpSpPr>
        <p:sp>
          <p:nvSpPr>
            <p:cNvPr id="630" name="Google Shape;630;p39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5" name="Google Shape;635;p39"/>
          <p:cNvGrpSpPr/>
          <p:nvPr/>
        </p:nvGrpSpPr>
        <p:grpSpPr>
          <a:xfrm>
            <a:off x="3683970" y="4296723"/>
            <a:ext cx="459424" cy="417561"/>
            <a:chOff x="4562200" y="4968250"/>
            <a:chExt cx="549550" cy="499475"/>
          </a:xfrm>
        </p:grpSpPr>
        <p:sp>
          <p:nvSpPr>
            <p:cNvPr id="636" name="Google Shape;636;p39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9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9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641;p39"/>
          <p:cNvGrpSpPr/>
          <p:nvPr/>
        </p:nvGrpSpPr>
        <p:grpSpPr>
          <a:xfrm>
            <a:off x="3190898" y="4320214"/>
            <a:ext cx="318516" cy="370076"/>
            <a:chOff x="3972400" y="4996350"/>
            <a:chExt cx="381000" cy="442675"/>
          </a:xfrm>
        </p:grpSpPr>
        <p:sp>
          <p:nvSpPr>
            <p:cNvPr id="642" name="Google Shape;642;p39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4" name="Google Shape;644;p39"/>
          <p:cNvGrpSpPr/>
          <p:nvPr/>
        </p:nvGrpSpPr>
        <p:grpSpPr>
          <a:xfrm>
            <a:off x="4251594" y="4289073"/>
            <a:ext cx="451252" cy="432860"/>
            <a:chOff x="5241175" y="4959100"/>
            <a:chExt cx="539775" cy="517775"/>
          </a:xfrm>
        </p:grpSpPr>
        <p:sp>
          <p:nvSpPr>
            <p:cNvPr id="645" name="Google Shape;645;p3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1" name="Google Shape;651;p39"/>
          <p:cNvSpPr/>
          <p:nvPr/>
        </p:nvSpPr>
        <p:spPr>
          <a:xfrm>
            <a:off x="4842355" y="4395912"/>
            <a:ext cx="397142" cy="219513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272A3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2" name="Google Shape;652;p39"/>
          <p:cNvGrpSpPr/>
          <p:nvPr/>
        </p:nvGrpSpPr>
        <p:grpSpPr>
          <a:xfrm>
            <a:off x="5458778" y="4353382"/>
            <a:ext cx="289444" cy="332833"/>
            <a:chOff x="6685175" y="5036025"/>
            <a:chExt cx="346225" cy="398125"/>
          </a:xfrm>
        </p:grpSpPr>
        <p:sp>
          <p:nvSpPr>
            <p:cNvPr id="653" name="Google Shape;653;p39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9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9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9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272A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" name="Google Shape;658;p39"/>
          <p:cNvGrpSpPr/>
          <p:nvPr/>
        </p:nvGrpSpPr>
        <p:grpSpPr>
          <a:xfrm>
            <a:off x="6359617" y="1877599"/>
            <a:ext cx="432570" cy="421334"/>
            <a:chOff x="5926225" y="921350"/>
            <a:chExt cx="517800" cy="504350"/>
          </a:xfrm>
        </p:grpSpPr>
        <p:sp>
          <p:nvSpPr>
            <p:cNvPr id="659" name="Google Shape;659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661" name="Google Shape;661;p39"/>
          <p:cNvSpPr/>
          <p:nvPr/>
        </p:nvSpPr>
        <p:spPr>
          <a:xfrm>
            <a:off x="6553538" y="21136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2" name="Google Shape;662;p39"/>
          <p:cNvGrpSpPr/>
          <p:nvPr/>
        </p:nvGrpSpPr>
        <p:grpSpPr>
          <a:xfrm>
            <a:off x="7244605" y="1856979"/>
            <a:ext cx="432570" cy="421334"/>
            <a:chOff x="5926225" y="921350"/>
            <a:chExt cx="517800" cy="504350"/>
          </a:xfrm>
        </p:grpSpPr>
        <p:sp>
          <p:nvSpPr>
            <p:cNvPr id="663" name="Google Shape;663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5" name="Google Shape;665;p39"/>
          <p:cNvSpPr/>
          <p:nvPr/>
        </p:nvSpPr>
        <p:spPr>
          <a:xfrm>
            <a:off x="7438526" y="20930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6" name="Google Shape;666;p39"/>
          <p:cNvGrpSpPr/>
          <p:nvPr/>
        </p:nvGrpSpPr>
        <p:grpSpPr>
          <a:xfrm>
            <a:off x="6359885" y="2606021"/>
            <a:ext cx="1075937" cy="1047989"/>
            <a:chOff x="5926225" y="921350"/>
            <a:chExt cx="517800" cy="504350"/>
          </a:xfrm>
        </p:grpSpPr>
        <p:sp>
          <p:nvSpPr>
            <p:cNvPr id="667" name="Google Shape;667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chemeClr val="accent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chemeClr val="accent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9" name="Google Shape;669;p39"/>
          <p:cNvSpPr/>
          <p:nvPr/>
        </p:nvSpPr>
        <p:spPr>
          <a:xfrm>
            <a:off x="6842198" y="31931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0B539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39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 dirty="0"/>
          </a:p>
        </p:txBody>
      </p:sp>
      <p:pic>
        <p:nvPicPr>
          <p:cNvPr id="287" name="Picture 2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40"/>
          <p:cNvSpPr txBox="1"/>
          <p:nvPr/>
        </p:nvSpPr>
        <p:spPr>
          <a:xfrm>
            <a:off x="908250" y="388134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spc="600" dirty="0">
                <a:solidFill>
                  <a:schemeClr val="tx1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✋👆👉👍👤👦👧👨👩👪💃🏃💑❤</a:t>
            </a:r>
            <a:r>
              <a:rPr lang="en" sz="4000" spc="600" dirty="0" smtClean="0">
                <a:solidFill>
                  <a:schemeClr val="tx1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😂😉😋😒😭👶😸🐟🍒🍔💣📌📖🔨🎃🎈🎨🏈🏰🌏🔌🔑</a:t>
            </a:r>
            <a:endParaRPr sz="2800" spc="600" dirty="0">
              <a:solidFill>
                <a:schemeClr val="tx1"/>
              </a:solidFill>
              <a:highlight>
                <a:srgbClr val="E2D7D0"/>
              </a:highlight>
              <a:latin typeface="IRAN Sans" panose="020B0606030804020204" pitchFamily="34" charset="-78"/>
              <a:ea typeface="Tinos"/>
              <a:cs typeface="IRAN Sans" panose="020B0606030804020204" pitchFamily="34" charset="-78"/>
              <a:sym typeface="Tinos"/>
            </a:endParaRPr>
          </a:p>
        </p:txBody>
      </p:sp>
      <p:sp>
        <p:nvSpPr>
          <p:cNvPr id="678" name="Google Shape;678;p40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ctrTitle" idx="4294967295"/>
          </p:nvPr>
        </p:nvSpPr>
        <p:spPr>
          <a:xfrm>
            <a:off x="1275150" y="1497476"/>
            <a:ext cx="6593700" cy="807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8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سلام!</a:t>
            </a:r>
            <a:endParaRPr sz="48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146" name="Google Shape;146;p16"/>
          <p:cNvSpPr txBox="1">
            <a:spLocks noGrp="1"/>
          </p:cNvSpPr>
          <p:nvPr>
            <p:ph type="subTitle" idx="4294967295"/>
          </p:nvPr>
        </p:nvSpPr>
        <p:spPr>
          <a:xfrm>
            <a:off x="1275150" y="2460653"/>
            <a:ext cx="6593700" cy="157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2000" b="1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علی حسینی هستم</a:t>
            </a:r>
            <a:endParaRPr sz="2000" b="1" dirty="0">
              <a:latin typeface="IRAN Sans" panose="020B0606030804020204" pitchFamily="34" charset="-78"/>
              <a:cs typeface="IRAN Sans" panose="020B0606030804020204" pitchFamily="34" charset="-78"/>
            </a:endParaRPr>
          </a:p>
          <a:p>
            <a:pPr marL="0" lvl="0" indent="0" algn="ctr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20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من اینجا هستم چون سخنرانی را دوست دارم</a:t>
            </a:r>
            <a:endParaRPr sz="20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147" name="Google Shape;147;p16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>
            <a:spLocks noGrp="1"/>
          </p:cNvSpPr>
          <p:nvPr>
            <p:ph type="body" idx="1"/>
          </p:nvPr>
        </p:nvSpPr>
        <p:spPr>
          <a:xfrm>
            <a:off x="2635400" y="790625"/>
            <a:ext cx="3873300" cy="403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>
              <a:lnSpc>
                <a:spcPct val="250000"/>
              </a:lnSpc>
              <a:buNone/>
            </a:pPr>
            <a:r>
              <a:rPr lang="fa-IR" sz="2000" dirty="0"/>
              <a:t> “لورم </a:t>
            </a:r>
            <a:r>
              <a:rPr lang="fa-IR" sz="2000" dirty="0">
                <a:solidFill>
                  <a:srgbClr val="FF0000"/>
                </a:solidFill>
              </a:rPr>
              <a:t>ایپسوم</a:t>
            </a:r>
            <a:r>
              <a:rPr lang="fa-IR" sz="2000" dirty="0"/>
              <a:t> متن ساختگی با تولید سادگی </a:t>
            </a:r>
            <a:r>
              <a:rPr lang="fa-IR" sz="2000" dirty="0">
                <a:solidFill>
                  <a:srgbClr val="FF0000"/>
                </a:solidFill>
              </a:rPr>
              <a:t>نامفهوم</a:t>
            </a:r>
            <a:r>
              <a:rPr lang="fa-IR" sz="2000" dirty="0"/>
              <a:t> از صنعت چاپ و با استفاده از طراحان </a:t>
            </a:r>
            <a:r>
              <a:rPr lang="fa-IR" sz="2000" dirty="0">
                <a:solidFill>
                  <a:srgbClr val="FF0000"/>
                </a:solidFill>
              </a:rPr>
              <a:t>گرافیک</a:t>
            </a:r>
            <a:r>
              <a:rPr lang="fa-IR" sz="2000" dirty="0"/>
              <a:t> است.”</a:t>
            </a:r>
            <a:endParaRPr sz="2000" dirty="0"/>
          </a:p>
        </p:txBody>
      </p:sp>
      <p:sp>
        <p:nvSpPr>
          <p:cNvPr id="153" name="Google Shape;153;p17"/>
          <p:cNvSpPr txBox="1">
            <a:spLocks noGrp="1"/>
          </p:cNvSpPr>
          <p:nvPr>
            <p:ph type="sldNum" idx="12"/>
          </p:nvPr>
        </p:nvSpPr>
        <p:spPr>
          <a:xfrm>
            <a:off x="4063242" y="46815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>
            <a:spLocks noGrp="1"/>
          </p:cNvSpPr>
          <p:nvPr>
            <p:ph type="ctrTitle"/>
          </p:nvPr>
        </p:nvSpPr>
        <p:spPr>
          <a:xfrm>
            <a:off x="1461450" y="1811950"/>
            <a:ext cx="62211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اول</a:t>
            </a:r>
            <a:endParaRPr dirty="0"/>
          </a:p>
        </p:txBody>
      </p:sp>
      <p:sp>
        <p:nvSpPr>
          <p:cNvPr id="159" name="Google Shape;159;p18"/>
          <p:cNvSpPr txBox="1">
            <a:spLocks noGrp="1"/>
          </p:cNvSpPr>
          <p:nvPr>
            <p:ph type="subTitle" idx="1"/>
          </p:nvPr>
        </p:nvSpPr>
        <p:spPr>
          <a:xfrm>
            <a:off x="1461450" y="3068654"/>
            <a:ext cx="62211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با اولین مجموعه اسلایدها شروع کنیم</a:t>
            </a:r>
            <a:endParaRPr dirty="0"/>
          </a:p>
        </p:txBody>
      </p:sp>
      <p:sp>
        <p:nvSpPr>
          <p:cNvPr id="160" name="Google Shape;160;p18"/>
          <p:cNvSpPr txBox="1"/>
          <p:nvPr/>
        </p:nvSpPr>
        <p:spPr>
          <a:xfrm>
            <a:off x="4067100" y="0"/>
            <a:ext cx="1009800" cy="15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 dirty="0">
                <a:solidFill>
                  <a:srgbClr val="FFFFFF"/>
                </a:solidFill>
                <a:latin typeface="IRAN Sans" panose="020B0606030804020204" pitchFamily="34" charset="-78"/>
                <a:ea typeface="Tinos"/>
                <a:cs typeface="IRAN Sans" panose="020B0606030804020204" pitchFamily="34" charset="-78"/>
                <a:sym typeface="Tinos"/>
              </a:rPr>
              <a:t>1</a:t>
            </a:r>
            <a:endParaRPr sz="48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9"/>
          <p:cNvSpPr txBox="1">
            <a:spLocks noGrp="1"/>
          </p:cNvSpPr>
          <p:nvPr>
            <p:ph type="title"/>
          </p:nvPr>
        </p:nvSpPr>
        <p:spPr>
          <a:xfrm>
            <a:off x="2096700" y="502626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عنوان شما</a:t>
            </a:r>
            <a:endParaRPr sz="2000" dirty="0"/>
          </a:p>
        </p:txBody>
      </p:sp>
      <p:sp>
        <p:nvSpPr>
          <p:cNvPr id="166" name="Google Shape;166;p19"/>
          <p:cNvSpPr txBox="1">
            <a:spLocks noGrp="1"/>
          </p:cNvSpPr>
          <p:nvPr>
            <p:ph type="body" idx="1"/>
          </p:nvPr>
        </p:nvSpPr>
        <p:spPr>
          <a:xfrm>
            <a:off x="2096700" y="1173950"/>
            <a:ext cx="6687600" cy="32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9370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2600"/>
              <a:buChar char="◈"/>
            </a:pPr>
            <a:r>
              <a:rPr lang="fa-IR" sz="1600" dirty="0" smtClean="0"/>
              <a:t>لورم ایپسوم متن ساختگی</a:t>
            </a:r>
            <a:endParaRPr sz="1600" dirty="0"/>
          </a:p>
          <a:p>
            <a:pPr lvl="0" algn="r" rtl="1">
              <a:lnSpc>
                <a:spcPct val="200000"/>
              </a:lnSpc>
              <a:spcBef>
                <a:spcPts val="1000"/>
              </a:spcBef>
            </a:pPr>
            <a:r>
              <a:rPr lang="fa-IR" sz="1600" dirty="0"/>
              <a:t>لورم ایپسوم متن ساختگی</a:t>
            </a:r>
          </a:p>
          <a:p>
            <a:pPr lvl="0" algn="r" rtl="1">
              <a:lnSpc>
                <a:spcPct val="200000"/>
              </a:lnSpc>
              <a:spcBef>
                <a:spcPts val="1000"/>
              </a:spcBef>
            </a:pPr>
            <a:r>
              <a:rPr lang="fa-IR" sz="1600" dirty="0"/>
              <a:t>لورم ایپسوم متن ساختگی</a:t>
            </a:r>
          </a:p>
          <a:p>
            <a:pPr marL="0" lvl="0" indent="0" algn="r" rtl="1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fa-IR" sz="1600" dirty="0" smtClean="0"/>
              <a:t>لورم </a:t>
            </a:r>
            <a:r>
              <a:rPr lang="fa-IR" sz="1600" dirty="0"/>
              <a:t>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67" name="Google Shape;167;p19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>
            <a:spLocks noGrp="1"/>
          </p:cNvSpPr>
          <p:nvPr>
            <p:ph type="ctrTitle" idx="4294967295"/>
          </p:nvPr>
        </p:nvSpPr>
        <p:spPr>
          <a:xfrm>
            <a:off x="685800" y="2269142"/>
            <a:ext cx="7772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000" dirty="0" smtClean="0">
                <a:latin typeface="IRAN Sans" panose="020B0606030804020204" pitchFamily="34" charset="-78"/>
                <a:cs typeface="IRAN Sans" panose="020B0606030804020204" pitchFamily="34" charset="-78"/>
              </a:rPr>
              <a:t>مفهوم کلیدی</a:t>
            </a:r>
            <a:endParaRPr sz="4000" dirty="0">
              <a:latin typeface="IRAN Sans" panose="020B0606030804020204" pitchFamily="34" charset="-78"/>
              <a:cs typeface="IRAN Sans" panose="020B0606030804020204" pitchFamily="34" charset="-78"/>
            </a:endParaRPr>
          </a:p>
        </p:txBody>
      </p:sp>
      <p:sp>
        <p:nvSpPr>
          <p:cNvPr id="173" name="Google Shape;173;p20"/>
          <p:cNvSpPr txBox="1">
            <a:spLocks noGrp="1"/>
          </p:cNvSpPr>
          <p:nvPr>
            <p:ph type="subTitle" idx="4294967295"/>
          </p:nvPr>
        </p:nvSpPr>
        <p:spPr>
          <a:xfrm>
            <a:off x="685800" y="3571504"/>
            <a:ext cx="7772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600" dirty="0">
                <a:latin typeface="IRAN Sans" panose="020B0606030804020204" pitchFamily="34" charset="-78"/>
                <a:cs typeface="IRAN Sans" panose="020B0606030804020204" pitchFamily="34" charset="-78"/>
              </a:rPr>
              <a:t>توجه مخاطبان خود را به یک مفهوم کلیدی با استفاده از آیکون ها یا تصاویر جلب کنید</a:t>
            </a:r>
          </a:p>
        </p:txBody>
      </p:sp>
      <p:sp>
        <p:nvSpPr>
          <p:cNvPr id="174" name="Google Shape;174;p20"/>
          <p:cNvSpPr/>
          <p:nvPr/>
        </p:nvSpPr>
        <p:spPr>
          <a:xfrm>
            <a:off x="4793120" y="2140348"/>
            <a:ext cx="245674" cy="23457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grpSp>
        <p:nvGrpSpPr>
          <p:cNvPr id="175" name="Google Shape;175;p20"/>
          <p:cNvGrpSpPr/>
          <p:nvPr/>
        </p:nvGrpSpPr>
        <p:grpSpPr>
          <a:xfrm>
            <a:off x="4487922" y="823137"/>
            <a:ext cx="1052532" cy="1052842"/>
            <a:chOff x="6654650" y="3665275"/>
            <a:chExt cx="409100" cy="409125"/>
          </a:xfrm>
        </p:grpSpPr>
        <p:sp>
          <p:nvSpPr>
            <p:cNvPr id="176" name="Google Shape;176;p2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</p:grpSp>
      <p:grpSp>
        <p:nvGrpSpPr>
          <p:cNvPr id="178" name="Google Shape;178;p20"/>
          <p:cNvGrpSpPr/>
          <p:nvPr/>
        </p:nvGrpSpPr>
        <p:grpSpPr>
          <a:xfrm rot="1056891">
            <a:off x="3473795" y="1650461"/>
            <a:ext cx="695383" cy="695451"/>
            <a:chOff x="570875" y="4322250"/>
            <a:chExt cx="443300" cy="443325"/>
          </a:xfrm>
        </p:grpSpPr>
        <p:sp>
          <p:nvSpPr>
            <p:cNvPr id="179" name="Google Shape;179;p2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F0411">
                <a:alpha val="2922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</p:grpSp>
      <p:sp>
        <p:nvSpPr>
          <p:cNvPr id="183" name="Google Shape;183;p20"/>
          <p:cNvSpPr/>
          <p:nvPr/>
        </p:nvSpPr>
        <p:spPr>
          <a:xfrm rot="2466600">
            <a:off x="3551848" y="1027044"/>
            <a:ext cx="341341" cy="32592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84" name="Google Shape;184;p20"/>
          <p:cNvSpPr/>
          <p:nvPr/>
        </p:nvSpPr>
        <p:spPr>
          <a:xfrm rot="-1609542">
            <a:off x="4051048" y="1232117"/>
            <a:ext cx="245645" cy="23455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85" name="Google Shape;185;p20"/>
          <p:cNvSpPr/>
          <p:nvPr/>
        </p:nvSpPr>
        <p:spPr>
          <a:xfrm rot="2925783">
            <a:off x="5540505" y="1417941"/>
            <a:ext cx="183966" cy="17565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86" name="Google Shape;186;p20"/>
          <p:cNvSpPr/>
          <p:nvPr/>
        </p:nvSpPr>
        <p:spPr>
          <a:xfrm rot="-1609004">
            <a:off x="4774950" y="241213"/>
            <a:ext cx="165744" cy="15825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F0411">
              <a:alpha val="2922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87" name="Google Shape;187;p20"/>
          <p:cNvSpPr txBox="1">
            <a:spLocks noGrp="1"/>
          </p:cNvSpPr>
          <p:nvPr>
            <p:ph type="sldNum" idx="12"/>
          </p:nvPr>
        </p:nvSpPr>
        <p:spPr>
          <a:xfrm>
            <a:off x="4063200" y="4783800"/>
            <a:ext cx="1017600" cy="359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>
            <a:spLocks noGrp="1"/>
          </p:cNvSpPr>
          <p:nvPr>
            <p:ph type="body" idx="1"/>
          </p:nvPr>
        </p:nvSpPr>
        <p:spPr>
          <a:xfrm>
            <a:off x="2096750" y="1200150"/>
            <a:ext cx="3067800" cy="324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600" b="1" dirty="0" smtClean="0"/>
              <a:t>عنوان دو</a:t>
            </a:r>
            <a:endParaRPr sz="1600" b="1" dirty="0"/>
          </a:p>
          <a:p>
            <a:pPr marL="0" lvl="0" indent="0" algn="r" rtl="1">
              <a:lnSpc>
                <a:spcPct val="200000"/>
              </a:lnSpc>
              <a:buNone/>
            </a:pPr>
            <a:r>
              <a:rPr lang="fa-IR" sz="16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93" name="Google Shape;193;p21"/>
          <p:cNvSpPr txBox="1">
            <a:spLocks noGrp="1"/>
          </p:cNvSpPr>
          <p:nvPr>
            <p:ph type="title"/>
          </p:nvPr>
        </p:nvSpPr>
        <p:spPr>
          <a:xfrm>
            <a:off x="2106582" y="522291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داستان ما چیست؟!</a:t>
            </a:r>
            <a:endParaRPr sz="2000" dirty="0"/>
          </a:p>
        </p:txBody>
      </p:sp>
      <p:sp>
        <p:nvSpPr>
          <p:cNvPr id="194" name="Google Shape;194;p21"/>
          <p:cNvSpPr txBox="1">
            <a:spLocks noGrp="1"/>
          </p:cNvSpPr>
          <p:nvPr>
            <p:ph type="body" idx="2"/>
          </p:nvPr>
        </p:nvSpPr>
        <p:spPr>
          <a:xfrm>
            <a:off x="5716510" y="1200150"/>
            <a:ext cx="3067800" cy="324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600" b="1" dirty="0" smtClean="0"/>
              <a:t>عنوان یک</a:t>
            </a:r>
            <a:endParaRPr sz="1600" b="1" dirty="0"/>
          </a:p>
          <a:p>
            <a:pPr marL="0" lvl="0" indent="0" algn="r" rtl="1">
              <a:lnSpc>
                <a:spcPct val="200000"/>
              </a:lnSpc>
              <a:buNone/>
            </a:pPr>
            <a:r>
              <a:rPr lang="fa-IR" sz="16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95" name="Google Shape;195;p21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50"/>
              <a:pPr marL="0" lvl="0" indent="0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sz="105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title"/>
          </p:nvPr>
        </p:nvSpPr>
        <p:spPr>
          <a:xfrm>
            <a:off x="2096704" y="532123"/>
            <a:ext cx="6687600" cy="393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 dirty="0" smtClean="0"/>
              <a:t>داستان ما چیست؟!</a:t>
            </a:r>
            <a:endParaRPr sz="2000" dirty="0"/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"/>
          </p:nvPr>
        </p:nvSpPr>
        <p:spPr>
          <a:xfrm>
            <a:off x="2096725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سه</a:t>
            </a:r>
            <a:endParaRPr sz="1200"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02" name="Google Shape;202;p22"/>
          <p:cNvSpPr txBox="1">
            <a:spLocks noGrp="1"/>
          </p:cNvSpPr>
          <p:nvPr>
            <p:ph type="body" idx="2"/>
          </p:nvPr>
        </p:nvSpPr>
        <p:spPr>
          <a:xfrm>
            <a:off x="4428164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دو</a:t>
            </a:r>
            <a:endParaRPr sz="1200"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03" name="Google Shape;203;p22"/>
          <p:cNvSpPr txBox="1">
            <a:spLocks noGrp="1"/>
          </p:cNvSpPr>
          <p:nvPr>
            <p:ph type="body" idx="3"/>
          </p:nvPr>
        </p:nvSpPr>
        <p:spPr>
          <a:xfrm>
            <a:off x="6759604" y="1200150"/>
            <a:ext cx="2024700" cy="325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200" b="1" dirty="0" smtClean="0"/>
              <a:t>عنوان یک</a:t>
            </a:r>
            <a:endParaRPr sz="1200"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04" name="Google Shape;204;p22"/>
          <p:cNvSpPr txBox="1">
            <a:spLocks noGrp="1"/>
          </p:cNvSpPr>
          <p:nvPr>
            <p:ph type="sldNum" idx="12"/>
          </p:nvPr>
        </p:nvSpPr>
        <p:spPr>
          <a:xfrm>
            <a:off x="359692" y="1023975"/>
            <a:ext cx="1017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/>
              <a:pPr marL="0" lvl="0" indent="0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865"/>
            <a:ext cx="1064143" cy="85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rtinbra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753</Words>
  <Application>Microsoft Office PowerPoint</Application>
  <PresentationFormat>On-screen Show (16:9)</PresentationFormat>
  <Paragraphs>148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IRAN Sans</vt:lpstr>
      <vt:lpstr>B Koodak</vt:lpstr>
      <vt:lpstr>IRANSans</vt:lpstr>
      <vt:lpstr>Tinos</vt:lpstr>
      <vt:lpstr>Fortinbras template</vt:lpstr>
      <vt:lpstr>PowerPoint Presentation</vt:lpstr>
      <vt:lpstr>داستان ما چیست؟</vt:lpstr>
      <vt:lpstr>سلام!</vt:lpstr>
      <vt:lpstr>PowerPoint Presentation</vt:lpstr>
      <vt:lpstr>عنوان اول</vt:lpstr>
      <vt:lpstr>عنوان شما</vt:lpstr>
      <vt:lpstr>مفهوم کلیدی</vt:lpstr>
      <vt:lpstr>داستان ما چیست؟!</vt:lpstr>
      <vt:lpstr>داستان ما چیست؟!</vt:lpstr>
      <vt:lpstr>یک تصویر ارزشمندتر از هزاران کلمه است</vt:lpstr>
      <vt:lpstr>می خواهید تاثیر زیادی بگذارید؟ از تصویر بزرگ استفاده کنید.</vt:lpstr>
      <vt:lpstr>از نمودارها برای توضیح نظرات خود استفاده کنید</vt:lpstr>
      <vt:lpstr>جدول برای مقایسه داده ها</vt:lpstr>
      <vt:lpstr>نقشه</vt:lpstr>
      <vt:lpstr>89,526,124</vt:lpstr>
      <vt:lpstr>89,526,124$</vt:lpstr>
      <vt:lpstr>عنوان شما </vt:lpstr>
      <vt:lpstr>بیایید مفاهیم را مرور کنیم</vt:lpstr>
      <vt:lpstr>PowerPoint Presentation</vt:lpstr>
      <vt:lpstr>PowerPoint Presentation</vt:lpstr>
      <vt:lpstr>PowerPoint Presentation</vt:lpstr>
      <vt:lpstr>PowerPoint Presentation</vt:lpstr>
      <vt:lpstr>متشکرم!</vt:lpstr>
      <vt:lpstr>تشکر ویژه</vt:lpstr>
      <vt:lpstr>منابع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موضوع ارائه شما</dc:title>
  <dc:creator>team@mrppt.ir</dc:creator>
  <cp:lastModifiedBy>Moorche</cp:lastModifiedBy>
  <cp:revision>9</cp:revision>
  <dcterms:modified xsi:type="dcterms:W3CDTF">2019-06-07T16:01:38Z</dcterms:modified>
</cp:coreProperties>
</file>