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embeddedFontLst>
    <p:embeddedFont>
      <p:font typeface="Varela Round" panose="020B0604020202020204" charset="-79"/>
      <p:regular r:id="rId32"/>
    </p:embeddedFont>
    <p:embeddedFont>
      <p:font typeface="IRANSans" panose="02040503050201020203" pitchFamily="18" charset="-78"/>
      <p:regular r:id="rId33"/>
      <p:bold r:id="rId34"/>
    </p:embeddedFont>
    <p:embeddedFont>
      <p:font typeface="IRAN Sans" panose="020B0604020202020204" charset="-78"/>
      <p:regular r:id="rId35"/>
      <p:bold r:id="rId36"/>
    </p:embeddedFont>
    <p:embeddedFont>
      <p:font typeface="B Koodak" panose="00000700000000000000" pitchFamily="2" charset="-78"/>
      <p:bold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Microsoft Sans Serif" panose="020B0604020202020204" pitchFamily="34" charset="0"/>
      <p:regular r:id="rId42"/>
    </p:embeddedFont>
    <p:embeddedFont>
      <p:font typeface="Nixie One" panose="020B0604020202020204" charset="0"/>
      <p:regular r:id="rId43"/>
    </p:embeddedFont>
    <p:embeddedFont>
      <p:font typeface="Tinos" panose="020B0604020202020204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09864E-D61E-4BE0-9B91-6F4D1262AF6B}">
  <a:tblStyle styleId="{8A09864E-D61E-4BE0-9B91-6F4D1262AF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80689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1235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3550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2979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599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d22b52997_14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d22b52997_14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6565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1655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8812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75637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2893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08192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7156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47488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55216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38411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93786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53497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11861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94143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43908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59778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29766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146c432066_61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146c432066_61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6197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736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3972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509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673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6093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2028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815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209425" y="50220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2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sp>
        <p:nvSpPr>
          <p:cNvPr id="13" name="Google Shape;13;p2"/>
          <p:cNvSpPr/>
          <p:nvPr/>
        </p:nvSpPr>
        <p:spPr>
          <a:xfrm>
            <a:off x="267550" y="-88675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348875" y="2882375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255425" y="541800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752750" y="34651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37775" y="3193200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76550" y="4217275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244625" y="25419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7598775" y="-300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244625" y="802850"/>
            <a:ext cx="657600" cy="6576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213975" y="695900"/>
            <a:ext cx="871500" cy="8715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-122175" y="2933250"/>
            <a:ext cx="1177500" cy="11775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8150075" y="708300"/>
            <a:ext cx="846600" cy="846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1055325" y="3904575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/>
          <p:nvPr/>
        </p:nvSpPr>
        <p:spPr>
          <a:xfrm>
            <a:off x="419100" y="-1581150"/>
            <a:ext cx="8305800" cy="8305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1"/>
          <p:cNvSpPr/>
          <p:nvPr/>
        </p:nvSpPr>
        <p:spPr>
          <a:xfrm>
            <a:off x="100425" y="-196925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"/>
          <p:cNvSpPr/>
          <p:nvPr/>
        </p:nvSpPr>
        <p:spPr>
          <a:xfrm>
            <a:off x="741750" y="4449750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-164200" y="427770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8568725" y="4717500"/>
            <a:ext cx="508500" cy="508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8077475" y="224125"/>
            <a:ext cx="304800" cy="3048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"/>
          <p:cNvSpPr/>
          <p:nvPr/>
        </p:nvSpPr>
        <p:spPr>
          <a:xfrm>
            <a:off x="8553248" y="328373"/>
            <a:ext cx="585600" cy="585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1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1"/>
          <p:cNvSpPr/>
          <p:nvPr/>
        </p:nvSpPr>
        <p:spPr>
          <a:xfrm>
            <a:off x="100425" y="3830625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1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/>
          <p:nvPr/>
        </p:nvSpPr>
        <p:spPr>
          <a:xfrm>
            <a:off x="419100" y="-1581150"/>
            <a:ext cx="8305800" cy="8305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2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/>
          <p:nvPr/>
        </p:nvSpPr>
        <p:spPr>
          <a:xfrm>
            <a:off x="3058200" y="-295450"/>
            <a:ext cx="3027600" cy="30279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1773750" y="3449654"/>
            <a:ext cx="5596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None/>
              <a:defRPr b="1">
                <a:solidFill>
                  <a:srgbClr val="A1BECC"/>
                </a:solidFill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3000"/>
              <a:buNone/>
              <a:defRPr sz="3000" b="1">
                <a:solidFill>
                  <a:srgbClr val="A1BECC"/>
                </a:solidFill>
              </a:defRPr>
            </a:lvl9pPr>
          </a:lstStyle>
          <a:p>
            <a:endParaRPr dirty="0"/>
          </a:p>
        </p:txBody>
      </p:sp>
      <p:sp>
        <p:nvSpPr>
          <p:cNvPr id="30" name="Google Shape;30;p3"/>
          <p:cNvSpPr/>
          <p:nvPr/>
        </p:nvSpPr>
        <p:spPr>
          <a:xfrm>
            <a:off x="1414538" y="3988225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7630150" y="2469625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376550" y="1139200"/>
            <a:ext cx="978600" cy="978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240275" y="4662700"/>
            <a:ext cx="657600" cy="6576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231175" y="-571700"/>
            <a:ext cx="2284200" cy="2284200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7507625" y="917475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065925" y="-295450"/>
            <a:ext cx="1207800" cy="12078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1417200" y="20526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246046" y="3365546"/>
            <a:ext cx="456000" cy="4560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7072325" y="4494725"/>
            <a:ext cx="993600" cy="9933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7370250" y="780100"/>
            <a:ext cx="932400" cy="9324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180500" y="3300000"/>
            <a:ext cx="586800" cy="586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7733375" y="467300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598175" y="-204700"/>
            <a:ext cx="1550100" cy="15501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4"/>
          <p:cNvSpPr/>
          <p:nvPr/>
        </p:nvSpPr>
        <p:spPr>
          <a:xfrm>
            <a:off x="8334450" y="4139625"/>
            <a:ext cx="424800" cy="42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4"/>
          <p:cNvSpPr/>
          <p:nvPr/>
        </p:nvSpPr>
        <p:spPr>
          <a:xfrm>
            <a:off x="4308288" y="-1078650"/>
            <a:ext cx="2347200" cy="2347200"/>
          </a:xfrm>
          <a:prstGeom prst="donut">
            <a:avLst>
              <a:gd name="adj" fmla="val 1710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4"/>
          <p:cNvSpPr/>
          <p:nvPr/>
        </p:nvSpPr>
        <p:spPr>
          <a:xfrm>
            <a:off x="4047750" y="805125"/>
            <a:ext cx="1048500" cy="10485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1880850" y="1920300"/>
            <a:ext cx="5382300" cy="207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◎"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￮"/>
              <a:defRPr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 dirty="0"/>
          </a:p>
        </p:txBody>
      </p:sp>
      <p:sp>
        <p:nvSpPr>
          <p:cNvPr id="52" name="Google Shape;52;p4"/>
          <p:cNvSpPr txBox="1"/>
          <p:nvPr/>
        </p:nvSpPr>
        <p:spPr>
          <a:xfrm>
            <a:off x="3593400" y="7813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>
                <a:solidFill>
                  <a:srgbClr val="FFFFFF"/>
                </a:solidFill>
                <a:latin typeface="IRAN Sans" panose="020B0606030804020204" pitchFamily="34" charset="-78"/>
                <a:ea typeface="Nixie One"/>
                <a:cs typeface="IRAN Sans" panose="020B0606030804020204" pitchFamily="34" charset="-78"/>
                <a:sym typeface="Nixie One"/>
              </a:rPr>
              <a:t>“</a:t>
            </a:r>
            <a:endParaRPr sz="9600" dirty="0">
              <a:solidFill>
                <a:srgbClr val="FFFFFF"/>
              </a:solidFill>
              <a:latin typeface="IRAN Sans" panose="020B0606030804020204" pitchFamily="34" charset="-78"/>
              <a:ea typeface="Nixie One"/>
              <a:cs typeface="IRAN Sans" panose="020B0606030804020204" pitchFamily="34" charset="-78"/>
              <a:sym typeface="Nixie One"/>
            </a:endParaRPr>
          </a:p>
        </p:txBody>
      </p:sp>
      <p:sp>
        <p:nvSpPr>
          <p:cNvPr id="53" name="Google Shape;53;p4"/>
          <p:cNvSpPr/>
          <p:nvPr/>
        </p:nvSpPr>
        <p:spPr>
          <a:xfrm>
            <a:off x="229225" y="2988350"/>
            <a:ext cx="802800" cy="803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4"/>
          <p:cNvSpPr/>
          <p:nvPr/>
        </p:nvSpPr>
        <p:spPr>
          <a:xfrm>
            <a:off x="-442225" y="3999900"/>
            <a:ext cx="1695900" cy="1695900"/>
          </a:xfrm>
          <a:prstGeom prst="donut">
            <a:avLst>
              <a:gd name="adj" fmla="val 1008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4"/>
          <p:cNvSpPr/>
          <p:nvPr/>
        </p:nvSpPr>
        <p:spPr>
          <a:xfrm>
            <a:off x="1334025" y="-231725"/>
            <a:ext cx="1666800" cy="166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4"/>
          <p:cNvSpPr/>
          <p:nvPr/>
        </p:nvSpPr>
        <p:spPr>
          <a:xfrm>
            <a:off x="550525" y="710300"/>
            <a:ext cx="481500" cy="481800"/>
          </a:xfrm>
          <a:prstGeom prst="donut">
            <a:avLst>
              <a:gd name="adj" fmla="val 3727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4"/>
          <p:cNvSpPr/>
          <p:nvPr/>
        </p:nvSpPr>
        <p:spPr>
          <a:xfrm>
            <a:off x="1032025" y="3791450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4"/>
          <p:cNvSpPr/>
          <p:nvPr/>
        </p:nvSpPr>
        <p:spPr>
          <a:xfrm>
            <a:off x="1217050" y="1311325"/>
            <a:ext cx="304800" cy="304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4"/>
          <p:cNvSpPr/>
          <p:nvPr/>
        </p:nvSpPr>
        <p:spPr>
          <a:xfrm>
            <a:off x="7744475" y="1473300"/>
            <a:ext cx="1048500" cy="1048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4"/>
          <p:cNvSpPr/>
          <p:nvPr/>
        </p:nvSpPr>
        <p:spPr>
          <a:xfrm>
            <a:off x="8050675" y="2042175"/>
            <a:ext cx="1520100" cy="1520100"/>
          </a:xfrm>
          <a:prstGeom prst="donut">
            <a:avLst>
              <a:gd name="adj" fmla="val 5022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4"/>
          <p:cNvSpPr/>
          <p:nvPr/>
        </p:nvSpPr>
        <p:spPr>
          <a:xfrm>
            <a:off x="7969775" y="3713850"/>
            <a:ext cx="597900" cy="598200"/>
          </a:xfrm>
          <a:prstGeom prst="donut">
            <a:avLst>
              <a:gd name="adj" fmla="val 43984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4"/>
          <p:cNvSpPr/>
          <p:nvPr/>
        </p:nvSpPr>
        <p:spPr>
          <a:xfrm>
            <a:off x="8608775" y="1192100"/>
            <a:ext cx="184200" cy="184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/>
          <p:nvPr/>
        </p:nvSpPr>
        <p:spPr>
          <a:xfrm>
            <a:off x="1144200" y="2698575"/>
            <a:ext cx="893700" cy="8937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5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￮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 dirty="0"/>
          </a:p>
        </p:txBody>
      </p:sp>
      <p:sp>
        <p:nvSpPr>
          <p:cNvPr id="68" name="Google Shape;68;p5"/>
          <p:cNvSpPr/>
          <p:nvPr/>
        </p:nvSpPr>
        <p:spPr>
          <a:xfrm>
            <a:off x="259925" y="-20630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5"/>
          <p:cNvSpPr/>
          <p:nvPr/>
        </p:nvSpPr>
        <p:spPr>
          <a:xfrm>
            <a:off x="-152925" y="1360050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5"/>
          <p:cNvSpPr/>
          <p:nvPr/>
        </p:nvSpPr>
        <p:spPr>
          <a:xfrm>
            <a:off x="2339600" y="243625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/>
          <p:nvPr/>
        </p:nvSpPr>
        <p:spPr>
          <a:xfrm>
            <a:off x="788725" y="2338650"/>
            <a:ext cx="811200" cy="811200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5"/>
          <p:cNvSpPr/>
          <p:nvPr/>
        </p:nvSpPr>
        <p:spPr>
          <a:xfrm>
            <a:off x="153675" y="4149950"/>
            <a:ext cx="1207800" cy="1207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5"/>
          <p:cNvSpPr/>
          <p:nvPr/>
        </p:nvSpPr>
        <p:spPr>
          <a:xfrm>
            <a:off x="1315800" y="3860975"/>
            <a:ext cx="550500" cy="5505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438575" y="2993025"/>
            <a:ext cx="304800" cy="304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5"/>
          <p:cNvSpPr/>
          <p:nvPr/>
        </p:nvSpPr>
        <p:spPr>
          <a:xfrm>
            <a:off x="7744850" y="42047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8839500" y="1019775"/>
            <a:ext cx="397500" cy="397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5"/>
          <p:cNvSpPr/>
          <p:nvPr/>
        </p:nvSpPr>
        <p:spPr>
          <a:xfrm>
            <a:off x="8295350" y="-321125"/>
            <a:ext cx="741600" cy="741600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"/>
          <p:cNvSpPr/>
          <p:nvPr/>
        </p:nvSpPr>
        <p:spPr>
          <a:xfrm>
            <a:off x="8651500" y="161632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5"/>
          <p:cNvSpPr/>
          <p:nvPr/>
        </p:nvSpPr>
        <p:spPr>
          <a:xfrm>
            <a:off x="2179100" y="83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"/>
          <p:cNvSpPr/>
          <p:nvPr/>
        </p:nvSpPr>
        <p:spPr>
          <a:xfrm>
            <a:off x="8062825" y="688875"/>
            <a:ext cx="449700" cy="449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+ image">
  <p:cSld name="TITLE_AND_BODY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>
            <a:spLocks noGrp="1"/>
          </p:cNvSpPr>
          <p:nvPr>
            <p:ph type="title"/>
          </p:nvPr>
        </p:nvSpPr>
        <p:spPr>
          <a:xfrm>
            <a:off x="4572000" y="909050"/>
            <a:ext cx="36396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84" name="Google Shape;84;p6"/>
          <p:cNvSpPr txBox="1">
            <a:spLocks noGrp="1"/>
          </p:cNvSpPr>
          <p:nvPr>
            <p:ph type="body" idx="1"/>
          </p:nvPr>
        </p:nvSpPr>
        <p:spPr>
          <a:xfrm>
            <a:off x="4572000" y="1525754"/>
            <a:ext cx="36396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￮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85" name="Google Shape;85;p6"/>
          <p:cNvSpPr/>
          <p:nvPr/>
        </p:nvSpPr>
        <p:spPr>
          <a:xfrm>
            <a:off x="580275" y="751950"/>
            <a:ext cx="3639600" cy="3639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-295650" y="-356450"/>
            <a:ext cx="1057800" cy="105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6"/>
          <p:cNvSpPr/>
          <p:nvPr/>
        </p:nvSpPr>
        <p:spPr>
          <a:xfrm>
            <a:off x="2836600" y="179825"/>
            <a:ext cx="978600" cy="9786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6"/>
          <p:cNvSpPr/>
          <p:nvPr/>
        </p:nvSpPr>
        <p:spPr>
          <a:xfrm>
            <a:off x="465975" y="3692750"/>
            <a:ext cx="1019400" cy="1019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6"/>
          <p:cNvSpPr/>
          <p:nvPr/>
        </p:nvSpPr>
        <p:spPr>
          <a:xfrm>
            <a:off x="1485375" y="4559750"/>
            <a:ext cx="361500" cy="361500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6"/>
          <p:cNvSpPr/>
          <p:nvPr/>
        </p:nvSpPr>
        <p:spPr>
          <a:xfrm>
            <a:off x="2364800" y="346950"/>
            <a:ext cx="274200" cy="2739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6"/>
          <p:cNvSpPr/>
          <p:nvPr/>
        </p:nvSpPr>
        <p:spPr>
          <a:xfrm>
            <a:off x="-472600" y="-533400"/>
            <a:ext cx="1411800" cy="1411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6"/>
          <p:cNvSpPr/>
          <p:nvPr/>
        </p:nvSpPr>
        <p:spPr>
          <a:xfrm>
            <a:off x="2899000" y="242225"/>
            <a:ext cx="853800" cy="853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"/>
          <p:cNvSpPr/>
          <p:nvPr/>
        </p:nvSpPr>
        <p:spPr>
          <a:xfrm>
            <a:off x="1061150" y="142950"/>
            <a:ext cx="538500" cy="5382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97" name="Google Shape;97;p7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dirty="0"/>
          </a:p>
        </p:txBody>
      </p:sp>
      <p:sp>
        <p:nvSpPr>
          <p:cNvPr id="98" name="Google Shape;98;p7"/>
          <p:cNvSpPr txBox="1">
            <a:spLocks noGrp="1"/>
          </p:cNvSpPr>
          <p:nvPr>
            <p:ph type="body" idx="2"/>
          </p:nvPr>
        </p:nvSpPr>
        <p:spPr>
          <a:xfrm>
            <a:off x="5650849" y="1550150"/>
            <a:ext cx="25605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￮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dirty="0"/>
          </a:p>
        </p:txBody>
      </p:sp>
      <p:sp>
        <p:nvSpPr>
          <p:cNvPr id="99" name="Google Shape;99;p7"/>
          <p:cNvSpPr/>
          <p:nvPr/>
        </p:nvSpPr>
        <p:spPr>
          <a:xfrm>
            <a:off x="-358950" y="2194400"/>
            <a:ext cx="2347200" cy="23472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7"/>
          <p:cNvSpPr/>
          <p:nvPr/>
        </p:nvSpPr>
        <p:spPr>
          <a:xfrm>
            <a:off x="198450" y="-321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"/>
          <p:cNvSpPr/>
          <p:nvPr/>
        </p:nvSpPr>
        <p:spPr>
          <a:xfrm>
            <a:off x="198450" y="420475"/>
            <a:ext cx="657600" cy="657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"/>
          <p:cNvSpPr/>
          <p:nvPr/>
        </p:nvSpPr>
        <p:spPr>
          <a:xfrm>
            <a:off x="1177051" y="657475"/>
            <a:ext cx="846900" cy="846900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/>
          <p:nvPr/>
        </p:nvSpPr>
        <p:spPr>
          <a:xfrm>
            <a:off x="887650" y="4142300"/>
            <a:ext cx="1207800" cy="1207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7"/>
          <p:cNvSpPr/>
          <p:nvPr/>
        </p:nvSpPr>
        <p:spPr>
          <a:xfrm>
            <a:off x="153675" y="4799600"/>
            <a:ext cx="550500" cy="5505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"/>
          <p:cNvSpPr/>
          <p:nvPr/>
        </p:nvSpPr>
        <p:spPr>
          <a:xfrm>
            <a:off x="1172525" y="1696950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7"/>
          <p:cNvSpPr/>
          <p:nvPr/>
        </p:nvSpPr>
        <p:spPr>
          <a:xfrm>
            <a:off x="7844250" y="6192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"/>
          <p:cNvSpPr/>
          <p:nvPr/>
        </p:nvSpPr>
        <p:spPr>
          <a:xfrm>
            <a:off x="7515500" y="-72500"/>
            <a:ext cx="397500" cy="3975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7"/>
          <p:cNvSpPr/>
          <p:nvPr/>
        </p:nvSpPr>
        <p:spPr>
          <a:xfrm>
            <a:off x="8651500" y="1030850"/>
            <a:ext cx="304800" cy="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8097900" y="167450"/>
            <a:ext cx="741600" cy="741600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7"/>
          <p:cNvSpPr/>
          <p:nvPr/>
        </p:nvSpPr>
        <p:spPr>
          <a:xfrm>
            <a:off x="8394750" y="15043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7"/>
          <p:cNvSpPr/>
          <p:nvPr/>
        </p:nvSpPr>
        <p:spPr>
          <a:xfrm>
            <a:off x="-205625" y="2347725"/>
            <a:ext cx="2040600" cy="2040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7"/>
          <p:cNvSpPr/>
          <p:nvPr/>
        </p:nvSpPr>
        <p:spPr>
          <a:xfrm>
            <a:off x="305125" y="-214450"/>
            <a:ext cx="765300" cy="7653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"/>
          <p:cNvSpPr/>
          <p:nvPr/>
        </p:nvSpPr>
        <p:spPr>
          <a:xfrm>
            <a:off x="8532600" y="911950"/>
            <a:ext cx="542700" cy="5427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"/>
          <p:cNvSpPr/>
          <p:nvPr/>
        </p:nvSpPr>
        <p:spPr>
          <a:xfrm>
            <a:off x="8638525" y="14726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8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118" name="Google Shape;118;p8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 dirty="0"/>
          </a:p>
        </p:txBody>
      </p:sp>
      <p:sp>
        <p:nvSpPr>
          <p:cNvPr id="119" name="Google Shape;119;p8"/>
          <p:cNvSpPr txBox="1">
            <a:spLocks noGrp="1"/>
          </p:cNvSpPr>
          <p:nvPr>
            <p:ph type="body" idx="2"/>
          </p:nvPr>
        </p:nvSpPr>
        <p:spPr>
          <a:xfrm>
            <a:off x="4723373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 dirty="0"/>
          </a:p>
        </p:txBody>
      </p:sp>
      <p:sp>
        <p:nvSpPr>
          <p:cNvPr id="120" name="Google Shape;120;p8"/>
          <p:cNvSpPr txBox="1">
            <a:spLocks noGrp="1"/>
          </p:cNvSpPr>
          <p:nvPr>
            <p:ph type="body" idx="3"/>
          </p:nvPr>
        </p:nvSpPr>
        <p:spPr>
          <a:xfrm>
            <a:off x="6510871" y="1550150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◎"/>
              <a:defRPr sz="14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◉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 dirty="0"/>
          </a:p>
        </p:txBody>
      </p:sp>
      <p:sp>
        <p:nvSpPr>
          <p:cNvPr id="121" name="Google Shape;121;p8"/>
          <p:cNvSpPr/>
          <p:nvPr/>
        </p:nvSpPr>
        <p:spPr>
          <a:xfrm>
            <a:off x="1016475" y="2981600"/>
            <a:ext cx="440400" cy="4404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8"/>
          <p:cNvSpPr/>
          <p:nvPr/>
        </p:nvSpPr>
        <p:spPr>
          <a:xfrm>
            <a:off x="-68725" y="3346150"/>
            <a:ext cx="819600" cy="8196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8"/>
          <p:cNvSpPr/>
          <p:nvPr/>
        </p:nvSpPr>
        <p:spPr>
          <a:xfrm>
            <a:off x="1361475" y="140725"/>
            <a:ext cx="862800" cy="8634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"/>
          <p:cNvSpPr/>
          <p:nvPr/>
        </p:nvSpPr>
        <p:spPr>
          <a:xfrm>
            <a:off x="1438125" y="3422000"/>
            <a:ext cx="1062000" cy="1062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8"/>
          <p:cNvSpPr/>
          <p:nvPr/>
        </p:nvSpPr>
        <p:spPr>
          <a:xfrm>
            <a:off x="2059425" y="1112475"/>
            <a:ext cx="304800" cy="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"/>
          <p:cNvSpPr/>
          <p:nvPr/>
        </p:nvSpPr>
        <p:spPr>
          <a:xfrm>
            <a:off x="8723500" y="27022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8"/>
          <p:cNvSpPr/>
          <p:nvPr/>
        </p:nvSpPr>
        <p:spPr>
          <a:xfrm>
            <a:off x="8546800" y="608625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8"/>
          <p:cNvSpPr/>
          <p:nvPr/>
        </p:nvSpPr>
        <p:spPr>
          <a:xfrm>
            <a:off x="8211275" y="1152650"/>
            <a:ext cx="397500" cy="3975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>
            <a:off x="7599600" y="-27525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8"/>
          <p:cNvSpPr/>
          <p:nvPr/>
        </p:nvSpPr>
        <p:spPr>
          <a:xfrm>
            <a:off x="9033775" y="1867850"/>
            <a:ext cx="188100" cy="1881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"/>
          <p:cNvSpPr/>
          <p:nvPr/>
        </p:nvSpPr>
        <p:spPr>
          <a:xfrm>
            <a:off x="1016475" y="4091700"/>
            <a:ext cx="1207800" cy="120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"/>
          <p:cNvSpPr/>
          <p:nvPr/>
        </p:nvSpPr>
        <p:spPr>
          <a:xfrm>
            <a:off x="204075" y="9279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8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137" name="Google Shape;137;p9"/>
          <p:cNvSpPr/>
          <p:nvPr/>
        </p:nvSpPr>
        <p:spPr>
          <a:xfrm>
            <a:off x="1280688" y="366915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"/>
          <p:cNvSpPr/>
          <p:nvPr/>
        </p:nvSpPr>
        <p:spPr>
          <a:xfrm>
            <a:off x="246046" y="3213146"/>
            <a:ext cx="456000" cy="4560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9"/>
          <p:cNvSpPr/>
          <p:nvPr/>
        </p:nvSpPr>
        <p:spPr>
          <a:xfrm>
            <a:off x="71500" y="3038600"/>
            <a:ext cx="804900" cy="8049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9"/>
          <p:cNvSpPr/>
          <p:nvPr/>
        </p:nvSpPr>
        <p:spPr>
          <a:xfrm>
            <a:off x="1280700" y="1608475"/>
            <a:ext cx="1043400" cy="1044000"/>
          </a:xfrm>
          <a:prstGeom prst="donut">
            <a:avLst>
              <a:gd name="adj" fmla="val 43200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"/>
          <p:cNvSpPr/>
          <p:nvPr/>
        </p:nvSpPr>
        <p:spPr>
          <a:xfrm>
            <a:off x="1640475" y="-201875"/>
            <a:ext cx="750300" cy="7503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9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612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9"/>
          <p:cNvSpPr/>
          <p:nvPr/>
        </p:nvSpPr>
        <p:spPr>
          <a:xfrm>
            <a:off x="-222975" y="500875"/>
            <a:ext cx="1832700" cy="1832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9"/>
          <p:cNvSpPr/>
          <p:nvPr/>
        </p:nvSpPr>
        <p:spPr>
          <a:xfrm>
            <a:off x="1280700" y="3950125"/>
            <a:ext cx="750300" cy="7503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"/>
          <p:cNvSpPr/>
          <p:nvPr/>
        </p:nvSpPr>
        <p:spPr>
          <a:xfrm>
            <a:off x="7913000" y="60022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9"/>
          <p:cNvSpPr/>
          <p:nvPr/>
        </p:nvSpPr>
        <p:spPr>
          <a:xfrm>
            <a:off x="8703400" y="1608475"/>
            <a:ext cx="287100" cy="287100"/>
          </a:xfrm>
          <a:prstGeom prst="donut">
            <a:avLst>
              <a:gd name="adj" fmla="val 18608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9"/>
          <p:cNvSpPr/>
          <p:nvPr/>
        </p:nvSpPr>
        <p:spPr>
          <a:xfrm>
            <a:off x="8809377" y="886439"/>
            <a:ext cx="416400" cy="4164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"/>
          <p:cNvSpPr/>
          <p:nvPr/>
        </p:nvSpPr>
        <p:spPr>
          <a:xfrm>
            <a:off x="8118000" y="-244550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"/>
          <p:cNvSpPr/>
          <p:nvPr/>
        </p:nvSpPr>
        <p:spPr>
          <a:xfrm>
            <a:off x="7813725" y="3127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"/>
          <p:cNvSpPr/>
          <p:nvPr/>
        </p:nvSpPr>
        <p:spPr>
          <a:xfrm>
            <a:off x="8646900" y="723963"/>
            <a:ext cx="741600" cy="7416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body" idx="1"/>
          </p:nvPr>
        </p:nvSpPr>
        <p:spPr>
          <a:xfrm>
            <a:off x="1246225" y="4177700"/>
            <a:ext cx="6651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600"/>
              <a:buNone/>
              <a:defRPr sz="16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</a:lstStyle>
          <a:p>
            <a:endParaRPr dirty="0"/>
          </a:p>
        </p:txBody>
      </p:sp>
      <p:sp>
        <p:nvSpPr>
          <p:cNvPr id="156" name="Google Shape;156;p10"/>
          <p:cNvSpPr/>
          <p:nvPr/>
        </p:nvSpPr>
        <p:spPr>
          <a:xfrm rot="10800000">
            <a:off x="8705950" y="3777263"/>
            <a:ext cx="617400" cy="617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"/>
          <p:cNvSpPr/>
          <p:nvPr/>
        </p:nvSpPr>
        <p:spPr>
          <a:xfrm rot="10800000">
            <a:off x="608750" y="841361"/>
            <a:ext cx="515400" cy="5154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"/>
          <p:cNvSpPr/>
          <p:nvPr/>
        </p:nvSpPr>
        <p:spPr>
          <a:xfrm rot="10800000">
            <a:off x="8195021" y="4553300"/>
            <a:ext cx="831600" cy="83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"/>
          <p:cNvSpPr/>
          <p:nvPr/>
        </p:nvSpPr>
        <p:spPr>
          <a:xfrm rot="10800000">
            <a:off x="8458384" y="4183763"/>
            <a:ext cx="210900" cy="2109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0"/>
          <p:cNvSpPr/>
          <p:nvPr/>
        </p:nvSpPr>
        <p:spPr>
          <a:xfrm rot="10800000">
            <a:off x="-153147" y="-444547"/>
            <a:ext cx="1128300" cy="11283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0"/>
          <p:cNvSpPr/>
          <p:nvPr/>
        </p:nvSpPr>
        <p:spPr>
          <a:xfrm rot="10800000">
            <a:off x="8012016" y="133391"/>
            <a:ext cx="434700" cy="4347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0"/>
          <p:cNvSpPr/>
          <p:nvPr/>
        </p:nvSpPr>
        <p:spPr>
          <a:xfrm rot="10800000">
            <a:off x="-73577" y="841500"/>
            <a:ext cx="330900" cy="3309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0"/>
          <p:cNvSpPr/>
          <p:nvPr/>
        </p:nvSpPr>
        <p:spPr>
          <a:xfrm rot="10800000">
            <a:off x="8512150" y="133404"/>
            <a:ext cx="811200" cy="8112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"/>
          <p:cNvSpPr/>
          <p:nvPr/>
        </p:nvSpPr>
        <p:spPr>
          <a:xfrm rot="10800000">
            <a:off x="117998" y="-173402"/>
            <a:ext cx="586200" cy="586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0"/>
          <p:cNvSpPr/>
          <p:nvPr/>
        </p:nvSpPr>
        <p:spPr>
          <a:xfrm rot="10800000">
            <a:off x="748825" y="4695050"/>
            <a:ext cx="345000" cy="345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0"/>
          <p:cNvSpPr/>
          <p:nvPr/>
        </p:nvSpPr>
        <p:spPr>
          <a:xfrm rot="10800000">
            <a:off x="-107786" y="4259033"/>
            <a:ext cx="663000" cy="663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0"/>
          <p:cNvSpPr/>
          <p:nvPr/>
        </p:nvSpPr>
        <p:spPr>
          <a:xfrm rot="10800000">
            <a:off x="-316662" y="3443534"/>
            <a:ext cx="506100" cy="506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0"/>
          <p:cNvSpPr/>
          <p:nvPr/>
        </p:nvSpPr>
        <p:spPr>
          <a:xfrm rot="10800000">
            <a:off x="-226170" y="4140650"/>
            <a:ext cx="899400" cy="899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0"/>
          <p:cNvSpPr/>
          <p:nvPr/>
        </p:nvSpPr>
        <p:spPr>
          <a:xfrm rot="10800000">
            <a:off x="8700641" y="1100250"/>
            <a:ext cx="333300" cy="3333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0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rgbClr val="A1BECC"/>
                </a:solidFill>
                <a:latin typeface="IRAN Sans" panose="020B0606030804020204" pitchFamily="34" charset="-78"/>
                <a:ea typeface="IRAN Sans" panose="020B0606030804020204" pitchFamily="34" charset="-78"/>
                <a:cs typeface="IRAN Sans" panose="020B0606030804020204" pitchFamily="34" charset="-78"/>
                <a:sym typeface="Nixie One"/>
              </a:defRPr>
            </a:lvl1pPr>
            <a:lvl2pPr lvl="1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 Sans" panose="020B0606030804020204" pitchFamily="34" charset="-78"/>
          <a:ea typeface="IRAN Sans" panose="020B0606030804020204" pitchFamily="34" charset="-78"/>
          <a:cs typeface="IRAN Sans" panose="020B0606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icrosoft Sans Serif" panose="020B0604020202020204" pitchFamily="34" charset="0"/>
          <a:ea typeface="Microsoft Sans Serif" panose="020B0604020202020204" pitchFamily="34" charset="0"/>
          <a:cs typeface="Microsoft Sans Serif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254" y="1398003"/>
            <a:ext cx="4229100" cy="29882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144" y="4386230"/>
            <a:ext cx="940710" cy="757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2"/>
          <p:cNvSpPr txBox="1">
            <a:spLocks noGrp="1"/>
          </p:cNvSpPr>
          <p:nvPr>
            <p:ph type="title"/>
          </p:nvPr>
        </p:nvSpPr>
        <p:spPr>
          <a:xfrm>
            <a:off x="4343400" y="1341851"/>
            <a:ext cx="4292225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b="1" dirty="0"/>
              <a:t>یک تصویر ارزشمند تر از هزاران کلمه است </a:t>
            </a:r>
            <a:endParaRPr b="1" dirty="0"/>
          </a:p>
        </p:txBody>
      </p:sp>
      <p:sp>
        <p:nvSpPr>
          <p:cNvPr id="273" name="Google Shape;273;p22"/>
          <p:cNvSpPr txBox="1">
            <a:spLocks noGrp="1"/>
          </p:cNvSpPr>
          <p:nvPr>
            <p:ph type="body" idx="1"/>
          </p:nvPr>
        </p:nvSpPr>
        <p:spPr>
          <a:xfrm>
            <a:off x="4592782" y="1982951"/>
            <a:ext cx="4042843" cy="19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pic>
        <p:nvPicPr>
          <p:cNvPr id="274" name="Google Shape;274;p22" descr="coffe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000" y="1033650"/>
            <a:ext cx="3076200" cy="3076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5" name="Google Shape;275;p22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3"/>
          <p:cNvSpPr txBox="1">
            <a:spLocks noGrp="1"/>
          </p:cNvSpPr>
          <p:nvPr>
            <p:ph type="title" idx="4294967295"/>
          </p:nvPr>
        </p:nvSpPr>
        <p:spPr>
          <a:xfrm>
            <a:off x="723900" y="361484"/>
            <a:ext cx="7696200" cy="7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fa-IR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می خواهید </a:t>
            </a:r>
            <a:r>
              <a:rPr lang="fa-IR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تاثیر زیادی بگذارید؟</a:t>
            </a:r>
            <a:r>
              <a:rPr lang="fa-IR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/>
            </a:r>
            <a:br>
              <a:rPr lang="fa-IR" dirty="0" smtClean="0">
                <a:latin typeface="IRAN Sans" panose="020B0606030804020204" pitchFamily="34" charset="-78"/>
                <a:cs typeface="IRAN Sans" panose="020B0606030804020204" pitchFamily="34" charset="-78"/>
              </a:rPr>
            </a:br>
            <a:r>
              <a:rPr lang="fa-IR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از تصویر بزرگ استفاده کنید</a:t>
            </a:r>
            <a:endParaRPr dirty="0">
              <a:solidFill>
                <a:srgbClr val="617A86"/>
              </a:solidFill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81" name="Google Shape;281;p23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4"/>
          <p:cNvSpPr/>
          <p:nvPr/>
        </p:nvSpPr>
        <p:spPr>
          <a:xfrm>
            <a:off x="1722113" y="1507650"/>
            <a:ext cx="2128200" cy="2128200"/>
          </a:xfrm>
          <a:prstGeom prst="ellipse">
            <a:avLst/>
          </a:prstGeom>
          <a:solidFill>
            <a:srgbClr val="F8BB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سفید</a:t>
            </a:r>
            <a:endParaRPr b="1" dirty="0">
              <a:solidFill>
                <a:srgbClr val="FFFFFF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5293686" y="1507650"/>
            <a:ext cx="2128200" cy="2128200"/>
          </a:xfrm>
          <a:prstGeom prst="ellipse">
            <a:avLst/>
          </a:prstGeom>
          <a:solidFill>
            <a:srgbClr val="E8004C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مشکی</a:t>
            </a:r>
            <a:endParaRPr b="1" dirty="0">
              <a:solidFill>
                <a:srgbClr val="FFFFFF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88" name="Google Shape;288;p24"/>
          <p:cNvSpPr txBox="1">
            <a:spLocks noGrp="1"/>
          </p:cNvSpPr>
          <p:nvPr>
            <p:ph type="title" idx="4294967295"/>
          </p:nvPr>
        </p:nvSpPr>
        <p:spPr>
          <a:xfrm>
            <a:off x="1934250" y="1545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a-IR" sz="2000" dirty="0">
                <a:latin typeface="IRAN Sans" panose="020B0606030804020204" pitchFamily="34" charset="-78"/>
                <a:cs typeface="IRAN Sans" panose="020B0606030804020204" pitchFamily="34" charset="-78"/>
              </a:rPr>
              <a:t>از نمودارها برای توضیح نظرات خود استفاده کنید</a:t>
            </a:r>
            <a:endParaRPr sz="20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89" name="Google Shape;289;p24"/>
          <p:cNvSpPr/>
          <p:nvPr/>
        </p:nvSpPr>
        <p:spPr>
          <a:xfrm>
            <a:off x="3507899" y="1507650"/>
            <a:ext cx="2128200" cy="2128200"/>
          </a:xfrm>
          <a:prstGeom prst="ellipse">
            <a:avLst/>
          </a:prstGeom>
          <a:solidFill>
            <a:srgbClr val="ED4A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طوسی</a:t>
            </a:r>
            <a:endParaRPr b="1" dirty="0">
              <a:solidFill>
                <a:srgbClr val="FFFFFF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90" name="Google Shape;290;p24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5"/>
          <p:cNvSpPr txBox="1">
            <a:spLocks noGrp="1"/>
          </p:cNvSpPr>
          <p:nvPr>
            <p:ph type="title"/>
          </p:nvPr>
        </p:nvSpPr>
        <p:spPr>
          <a:xfrm>
            <a:off x="2298247" y="67744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dirty="0" smtClean="0"/>
              <a:t>از دیاگرام برای رساندن پیام خود استفاده کنید</a:t>
            </a:r>
            <a:endParaRPr dirty="0"/>
          </a:p>
        </p:txBody>
      </p:sp>
      <p:grpSp>
        <p:nvGrpSpPr>
          <p:cNvPr id="299" name="Google Shape;299;p25"/>
          <p:cNvGrpSpPr/>
          <p:nvPr/>
        </p:nvGrpSpPr>
        <p:grpSpPr>
          <a:xfrm>
            <a:off x="3556023" y="908482"/>
            <a:ext cx="4346535" cy="3933130"/>
            <a:chOff x="832502" y="1450779"/>
            <a:chExt cx="5137694" cy="4649042"/>
          </a:xfrm>
        </p:grpSpPr>
        <p:sp>
          <p:nvSpPr>
            <p:cNvPr id="300" name="Google Shape;300;p25"/>
            <p:cNvSpPr/>
            <p:nvPr/>
          </p:nvSpPr>
          <p:spPr>
            <a:xfrm>
              <a:off x="1301214" y="3484499"/>
              <a:ext cx="3843744" cy="1543617"/>
            </a:xfrm>
            <a:custGeom>
              <a:avLst/>
              <a:gdLst/>
              <a:ahLst/>
              <a:cxnLst/>
              <a:rect l="l" t="t" r="r" b="b"/>
              <a:pathLst>
                <a:path w="2678567" h="1075691" extrusionOk="0">
                  <a:moveTo>
                    <a:pt x="0" y="267280"/>
                  </a:moveTo>
                  <a:lnTo>
                    <a:pt x="213477" y="1075691"/>
                  </a:lnTo>
                  <a:lnTo>
                    <a:pt x="2678567" y="643046"/>
                  </a:lnTo>
                  <a:lnTo>
                    <a:pt x="862548" y="0"/>
                  </a:lnTo>
                  <a:lnTo>
                    <a:pt x="0" y="267280"/>
                  </a:lnTo>
                  <a:close/>
                </a:path>
              </a:pathLst>
            </a:custGeom>
            <a:gradFill>
              <a:gsLst>
                <a:gs pos="0">
                  <a:srgbClr val="6F0000"/>
                </a:gs>
                <a:gs pos="50000">
                  <a:srgbClr val="A10002"/>
                </a:gs>
                <a:gs pos="100000">
                  <a:srgbClr val="C1000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25"/>
            <p:cNvSpPr/>
            <p:nvPr/>
          </p:nvSpPr>
          <p:spPr>
            <a:xfrm>
              <a:off x="832502" y="3836338"/>
              <a:ext cx="784879" cy="2263483"/>
            </a:xfrm>
            <a:custGeom>
              <a:avLst/>
              <a:gdLst/>
              <a:ahLst/>
              <a:cxnLst/>
              <a:rect l="l" t="t" r="r" b="b"/>
              <a:pathLst>
                <a:path w="546954" h="1577340" extrusionOk="0">
                  <a:moveTo>
                    <a:pt x="346373" y="0"/>
                  </a:moveTo>
                  <a:lnTo>
                    <a:pt x="546954" y="790165"/>
                  </a:lnTo>
                  <a:lnTo>
                    <a:pt x="541863" y="789979"/>
                  </a:lnTo>
                  <a:lnTo>
                    <a:pt x="215744" y="1577340"/>
                  </a:lnTo>
                  <a:lnTo>
                    <a:pt x="0" y="522350"/>
                  </a:lnTo>
                  <a:lnTo>
                    <a:pt x="346373" y="0"/>
                  </a:lnTo>
                  <a:close/>
                </a:path>
              </a:pathLst>
            </a:custGeom>
            <a:gradFill>
              <a:gsLst>
                <a:gs pos="0">
                  <a:srgbClr val="8C1531"/>
                </a:gs>
                <a:gs pos="50000">
                  <a:srgbClr val="BF1C42"/>
                </a:gs>
                <a:gs pos="100000">
                  <a:srgbClr val="F3245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25"/>
            <p:cNvSpPr/>
            <p:nvPr/>
          </p:nvSpPr>
          <p:spPr>
            <a:xfrm>
              <a:off x="1137388" y="4390371"/>
              <a:ext cx="4832807" cy="1700037"/>
            </a:xfrm>
            <a:custGeom>
              <a:avLst/>
              <a:gdLst/>
              <a:ahLst/>
              <a:cxnLst/>
              <a:rect l="l" t="t" r="r" b="b"/>
              <a:pathLst>
                <a:path w="3367810" h="1184695" extrusionOk="0">
                  <a:moveTo>
                    <a:pt x="0" y="1184695"/>
                  </a:moveTo>
                  <a:lnTo>
                    <a:pt x="3367810" y="822992"/>
                  </a:lnTo>
                  <a:lnTo>
                    <a:pt x="2778260" y="0"/>
                  </a:lnTo>
                  <a:lnTo>
                    <a:pt x="329993" y="398308"/>
                  </a:lnTo>
                  <a:lnTo>
                    <a:pt x="0" y="1184695"/>
                  </a:lnTo>
                  <a:close/>
                </a:path>
              </a:pathLst>
            </a:custGeom>
            <a:gradFill>
              <a:gsLst>
                <a:gs pos="0">
                  <a:srgbClr val="8C1531"/>
                </a:gs>
                <a:gs pos="50000">
                  <a:srgbClr val="BF1C42"/>
                </a:gs>
                <a:gs pos="100000">
                  <a:srgbClr val="F32454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25"/>
            <p:cNvSpPr/>
            <p:nvPr/>
          </p:nvSpPr>
          <p:spPr>
            <a:xfrm rot="-545807">
              <a:off x="1609085" y="4351947"/>
              <a:ext cx="1823693" cy="900583"/>
            </a:xfrm>
            <a:custGeom>
              <a:avLst/>
              <a:gdLst/>
              <a:ahLst/>
              <a:cxnLst/>
              <a:rect l="l" t="t" r="r" b="b"/>
              <a:pathLst>
                <a:path w="1048475" h="517762" extrusionOk="0">
                  <a:moveTo>
                    <a:pt x="23521" y="0"/>
                  </a:moveTo>
                  <a:lnTo>
                    <a:pt x="0" y="517762"/>
                  </a:lnTo>
                  <a:lnTo>
                    <a:pt x="1048475" y="248242"/>
                  </a:lnTo>
                  <a:lnTo>
                    <a:pt x="23521" y="0"/>
                  </a:lnTo>
                  <a:close/>
                </a:path>
              </a:pathLst>
            </a:custGeom>
            <a:solidFill>
              <a:srgbClr val="0C0C0C">
                <a:alpha val="639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25"/>
            <p:cNvSpPr/>
            <p:nvPr/>
          </p:nvSpPr>
          <p:spPr>
            <a:xfrm>
              <a:off x="1623309" y="3108363"/>
              <a:ext cx="2998678" cy="913376"/>
            </a:xfrm>
            <a:custGeom>
              <a:avLst/>
              <a:gdLst/>
              <a:ahLst/>
              <a:cxnLst/>
              <a:rect l="l" t="t" r="r" b="b"/>
              <a:pathLst>
                <a:path w="3783821" h="1152525" extrusionOk="0">
                  <a:moveTo>
                    <a:pt x="0" y="213297"/>
                  </a:moveTo>
                  <a:lnTo>
                    <a:pt x="2183621" y="0"/>
                  </a:lnTo>
                  <a:lnTo>
                    <a:pt x="3783821" y="695325"/>
                  </a:lnTo>
                  <a:lnTo>
                    <a:pt x="659621" y="1152525"/>
                  </a:lnTo>
                  <a:lnTo>
                    <a:pt x="0" y="213297"/>
                  </a:lnTo>
                  <a:close/>
                </a:path>
              </a:pathLst>
            </a:custGeom>
            <a:gradFill>
              <a:gsLst>
                <a:gs pos="0">
                  <a:srgbClr val="BF8F15"/>
                </a:gs>
                <a:gs pos="50000">
                  <a:srgbClr val="D9A217"/>
                </a:gs>
                <a:gs pos="100000">
                  <a:srgbClr val="F8B91B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25"/>
            <p:cNvSpPr/>
            <p:nvPr/>
          </p:nvSpPr>
          <p:spPr>
            <a:xfrm>
              <a:off x="1243017" y="3783232"/>
              <a:ext cx="268261" cy="484729"/>
            </a:xfrm>
            <a:custGeom>
              <a:avLst/>
              <a:gdLst/>
              <a:ahLst/>
              <a:cxnLst/>
              <a:rect l="l" t="t" r="r" b="b"/>
              <a:pathLst>
                <a:path w="160395" h="243277" extrusionOk="0">
                  <a:moveTo>
                    <a:pt x="0" y="124097"/>
                  </a:moveTo>
                  <a:lnTo>
                    <a:pt x="65314" y="0"/>
                  </a:lnTo>
                  <a:lnTo>
                    <a:pt x="160395" y="243277"/>
                  </a:lnTo>
                  <a:lnTo>
                    <a:pt x="0" y="124097"/>
                  </a:lnTo>
                  <a:close/>
                </a:path>
              </a:pathLst>
            </a:custGeom>
            <a:solidFill>
              <a:srgbClr val="0C0C0C">
                <a:alpha val="2392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25"/>
            <p:cNvSpPr/>
            <p:nvPr/>
          </p:nvSpPr>
          <p:spPr>
            <a:xfrm>
              <a:off x="1270851" y="3274233"/>
              <a:ext cx="892470" cy="1887141"/>
            </a:xfrm>
            <a:custGeom>
              <a:avLst/>
              <a:gdLst/>
              <a:ahLst/>
              <a:cxnLst/>
              <a:rect l="l" t="t" r="r" b="b"/>
              <a:pathLst>
                <a:path w="1126145" h="2381250" extrusionOk="0">
                  <a:moveTo>
                    <a:pt x="447675" y="0"/>
                  </a:moveTo>
                  <a:lnTo>
                    <a:pt x="1126145" y="935772"/>
                  </a:lnTo>
                  <a:lnTo>
                    <a:pt x="623887" y="2381250"/>
                  </a:lnTo>
                  <a:lnTo>
                    <a:pt x="0" y="571500"/>
                  </a:lnTo>
                  <a:lnTo>
                    <a:pt x="447675" y="0"/>
                  </a:lnTo>
                  <a:close/>
                </a:path>
              </a:pathLst>
            </a:custGeom>
            <a:gradFill>
              <a:gsLst>
                <a:gs pos="0">
                  <a:srgbClr val="BF8F15"/>
                </a:gs>
                <a:gs pos="50000">
                  <a:srgbClr val="D9A217"/>
                </a:gs>
                <a:gs pos="100000">
                  <a:srgbClr val="F8B91B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25"/>
            <p:cNvSpPr/>
            <p:nvPr/>
          </p:nvSpPr>
          <p:spPr>
            <a:xfrm>
              <a:off x="1760918" y="3658746"/>
              <a:ext cx="3381756" cy="1502164"/>
            </a:xfrm>
            <a:custGeom>
              <a:avLst/>
              <a:gdLst/>
              <a:ahLst/>
              <a:cxnLst/>
              <a:rect l="l" t="t" r="r" b="b"/>
              <a:pathLst>
                <a:path w="4267200" h="1895475" extrusionOk="0">
                  <a:moveTo>
                    <a:pt x="0" y="1895475"/>
                  </a:moveTo>
                  <a:lnTo>
                    <a:pt x="504825" y="438150"/>
                  </a:lnTo>
                  <a:lnTo>
                    <a:pt x="3609975" y="0"/>
                  </a:lnTo>
                  <a:lnTo>
                    <a:pt x="4267200" y="923925"/>
                  </a:lnTo>
                  <a:lnTo>
                    <a:pt x="0" y="1895475"/>
                  </a:lnTo>
                  <a:close/>
                </a:path>
              </a:pathLst>
            </a:custGeom>
            <a:gradFill>
              <a:gsLst>
                <a:gs pos="0">
                  <a:srgbClr val="BF8F15"/>
                </a:gs>
                <a:gs pos="50000">
                  <a:srgbClr val="D9A217"/>
                </a:gs>
                <a:gs pos="100000">
                  <a:srgbClr val="F8B91B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25"/>
            <p:cNvSpPr/>
            <p:nvPr/>
          </p:nvSpPr>
          <p:spPr>
            <a:xfrm>
              <a:off x="2081181" y="2512890"/>
              <a:ext cx="1990353" cy="505838"/>
            </a:xfrm>
            <a:custGeom>
              <a:avLst/>
              <a:gdLst/>
              <a:ahLst/>
              <a:cxnLst/>
              <a:rect l="l" t="t" r="r" b="b"/>
              <a:pathLst>
                <a:path w="2511486" h="638281" extrusionOk="0">
                  <a:moveTo>
                    <a:pt x="0" y="267280"/>
                  </a:moveTo>
                  <a:lnTo>
                    <a:pt x="376433" y="638281"/>
                  </a:lnTo>
                  <a:lnTo>
                    <a:pt x="2511486" y="540841"/>
                  </a:lnTo>
                  <a:lnTo>
                    <a:pt x="862548" y="0"/>
                  </a:lnTo>
                  <a:lnTo>
                    <a:pt x="0" y="267280"/>
                  </a:lnTo>
                  <a:close/>
                </a:path>
              </a:pathLst>
            </a:custGeom>
            <a:gradFill>
              <a:gsLst>
                <a:gs pos="0">
                  <a:srgbClr val="547D28"/>
                </a:gs>
                <a:gs pos="50000">
                  <a:srgbClr val="7AB73A"/>
                </a:gs>
                <a:gs pos="100000">
                  <a:srgbClr val="92DA4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25"/>
            <p:cNvSpPr/>
            <p:nvPr/>
          </p:nvSpPr>
          <p:spPr>
            <a:xfrm>
              <a:off x="3510399" y="3674020"/>
              <a:ext cx="1086993" cy="143423"/>
            </a:xfrm>
            <a:custGeom>
              <a:avLst/>
              <a:gdLst/>
              <a:ahLst/>
              <a:cxnLst/>
              <a:rect l="l" t="t" r="r" b="b"/>
              <a:pathLst>
                <a:path w="1371600" h="180975" extrusionOk="0">
                  <a:moveTo>
                    <a:pt x="0" y="142875"/>
                  </a:moveTo>
                  <a:lnTo>
                    <a:pt x="1371600" y="180975"/>
                  </a:lnTo>
                  <a:lnTo>
                    <a:pt x="1295400" y="0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0C0C0C">
                <a:alpha val="4392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5"/>
            <p:cNvSpPr/>
            <p:nvPr/>
          </p:nvSpPr>
          <p:spPr>
            <a:xfrm>
              <a:off x="1835305" y="3530764"/>
              <a:ext cx="286845" cy="618982"/>
            </a:xfrm>
            <a:custGeom>
              <a:avLst/>
              <a:gdLst/>
              <a:ahLst/>
              <a:cxnLst/>
              <a:rect l="l" t="t" r="r" b="b"/>
              <a:pathLst>
                <a:path w="361950" h="781050" extrusionOk="0">
                  <a:moveTo>
                    <a:pt x="361950" y="495300"/>
                  </a:moveTo>
                  <a:lnTo>
                    <a:pt x="171450" y="781050"/>
                  </a:lnTo>
                  <a:lnTo>
                    <a:pt x="0" y="0"/>
                  </a:lnTo>
                  <a:lnTo>
                    <a:pt x="361950" y="495300"/>
                  </a:lnTo>
                  <a:close/>
                </a:path>
              </a:pathLst>
            </a:custGeom>
            <a:solidFill>
              <a:srgbClr val="0C0C0C">
                <a:alpha val="4392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5"/>
            <p:cNvSpPr/>
            <p:nvPr/>
          </p:nvSpPr>
          <p:spPr>
            <a:xfrm>
              <a:off x="1727127" y="2706986"/>
              <a:ext cx="665137" cy="1250042"/>
            </a:xfrm>
            <a:custGeom>
              <a:avLst/>
              <a:gdLst/>
              <a:ahLst/>
              <a:cxnLst/>
              <a:rect l="l" t="t" r="r" b="b"/>
              <a:pathLst>
                <a:path w="839289" h="1577340" extrusionOk="0">
                  <a:moveTo>
                    <a:pt x="466998" y="0"/>
                  </a:moveTo>
                  <a:lnTo>
                    <a:pt x="839289" y="378823"/>
                  </a:lnTo>
                  <a:lnTo>
                    <a:pt x="831547" y="399623"/>
                  </a:lnTo>
                  <a:lnTo>
                    <a:pt x="336369" y="1577340"/>
                  </a:lnTo>
                  <a:lnTo>
                    <a:pt x="0" y="653143"/>
                  </a:lnTo>
                  <a:lnTo>
                    <a:pt x="466998" y="0"/>
                  </a:lnTo>
                  <a:close/>
                </a:path>
              </a:pathLst>
            </a:custGeom>
            <a:gradFill>
              <a:gsLst>
                <a:gs pos="0">
                  <a:srgbClr val="7E8C12"/>
                </a:gs>
                <a:gs pos="50000">
                  <a:srgbClr val="ACBF18"/>
                </a:gs>
                <a:gs pos="100000">
                  <a:srgbClr val="DAF31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25"/>
            <p:cNvSpPr/>
            <p:nvPr/>
          </p:nvSpPr>
          <p:spPr>
            <a:xfrm>
              <a:off x="1990804" y="2939643"/>
              <a:ext cx="2601019" cy="1011939"/>
            </a:xfrm>
            <a:custGeom>
              <a:avLst/>
              <a:gdLst/>
              <a:ahLst/>
              <a:cxnLst/>
              <a:rect l="l" t="t" r="r" b="b"/>
              <a:pathLst>
                <a:path w="3282043" h="1276894" extrusionOk="0">
                  <a:moveTo>
                    <a:pt x="0" y="1276894"/>
                  </a:moveTo>
                  <a:lnTo>
                    <a:pt x="3282043" y="966651"/>
                  </a:lnTo>
                  <a:lnTo>
                    <a:pt x="2625635" y="0"/>
                  </a:lnTo>
                  <a:lnTo>
                    <a:pt x="499655" y="84909"/>
                  </a:lnTo>
                  <a:lnTo>
                    <a:pt x="0" y="1276894"/>
                  </a:lnTo>
                  <a:close/>
                </a:path>
              </a:pathLst>
            </a:custGeom>
            <a:gradFill>
              <a:gsLst>
                <a:gs pos="0">
                  <a:srgbClr val="7E8C12"/>
                </a:gs>
                <a:gs pos="50000">
                  <a:srgbClr val="ACBF18"/>
                </a:gs>
                <a:gs pos="100000">
                  <a:srgbClr val="DAF31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13" name="Google Shape;313;p25"/>
            <p:cNvGrpSpPr/>
            <p:nvPr/>
          </p:nvGrpSpPr>
          <p:grpSpPr>
            <a:xfrm>
              <a:off x="2053959" y="1450779"/>
              <a:ext cx="2007594" cy="1676211"/>
              <a:chOff x="5445997" y="2184629"/>
              <a:chExt cx="1754890" cy="1465219"/>
            </a:xfrm>
          </p:grpSpPr>
          <p:sp>
            <p:nvSpPr>
              <p:cNvPr id="314" name="Google Shape;314;p25"/>
              <p:cNvSpPr/>
              <p:nvPr/>
            </p:nvSpPr>
            <p:spPr>
              <a:xfrm>
                <a:off x="5804127" y="3492862"/>
                <a:ext cx="798281" cy="156986"/>
              </a:xfrm>
              <a:custGeom>
                <a:avLst/>
                <a:gdLst/>
                <a:ahLst/>
                <a:cxnLst/>
                <a:rect l="l" t="t" r="r" b="b"/>
                <a:pathLst>
                  <a:path w="1152752" h="226695" extrusionOk="0">
                    <a:moveTo>
                      <a:pt x="0" y="20955"/>
                    </a:moveTo>
                    <a:lnTo>
                      <a:pt x="78377" y="226695"/>
                    </a:lnTo>
                    <a:lnTo>
                      <a:pt x="1152752" y="0"/>
                    </a:lnTo>
                    <a:lnTo>
                      <a:pt x="0" y="20955"/>
                    </a:lnTo>
                    <a:close/>
                  </a:path>
                </a:pathLst>
              </a:custGeom>
              <a:solidFill>
                <a:srgbClr val="0C0C0C">
                  <a:alpha val="63919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25"/>
              <p:cNvSpPr/>
              <p:nvPr/>
            </p:nvSpPr>
            <p:spPr>
              <a:xfrm>
                <a:off x="5445997" y="3284407"/>
                <a:ext cx="205797" cy="126644"/>
              </a:xfrm>
              <a:custGeom>
                <a:avLst/>
                <a:gdLst/>
                <a:ahLst/>
                <a:cxnLst/>
                <a:rect l="l" t="t" r="r" b="b"/>
                <a:pathLst>
                  <a:path w="297180" h="182880" extrusionOk="0">
                    <a:moveTo>
                      <a:pt x="0" y="124097"/>
                    </a:moveTo>
                    <a:lnTo>
                      <a:pt x="65314" y="0"/>
                    </a:lnTo>
                    <a:lnTo>
                      <a:pt x="297180" y="182880"/>
                    </a:lnTo>
                    <a:lnTo>
                      <a:pt x="0" y="124097"/>
                    </a:lnTo>
                    <a:close/>
                  </a:path>
                </a:pathLst>
              </a:custGeom>
              <a:solidFill>
                <a:srgbClr val="0C0C0C">
                  <a:alpha val="63919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316;p25"/>
              <p:cNvSpPr/>
              <p:nvPr/>
            </p:nvSpPr>
            <p:spPr>
              <a:xfrm>
                <a:off x="5844738" y="2184629"/>
                <a:ext cx="1356149" cy="1353515"/>
              </a:xfrm>
              <a:custGeom>
                <a:avLst/>
                <a:gdLst/>
                <a:ahLst/>
                <a:cxnLst/>
                <a:rect l="l" t="t" r="r" b="b"/>
                <a:pathLst>
                  <a:path w="1958338" h="1954534" extrusionOk="0">
                    <a:moveTo>
                      <a:pt x="0" y="1954534"/>
                    </a:moveTo>
                    <a:lnTo>
                      <a:pt x="658822" y="0"/>
                    </a:lnTo>
                    <a:lnTo>
                      <a:pt x="1958338" y="1843822"/>
                    </a:lnTo>
                    <a:lnTo>
                      <a:pt x="0" y="1954534"/>
                    </a:lnTo>
                    <a:close/>
                  </a:path>
                </a:pathLst>
              </a:custGeom>
              <a:gradFill>
                <a:gsLst>
                  <a:gs pos="0">
                    <a:srgbClr val="197B8C"/>
                  </a:gs>
                  <a:gs pos="50000">
                    <a:srgbClr val="22A8BF"/>
                  </a:gs>
                  <a:gs pos="100000">
                    <a:srgbClr val="2BD5F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45700" rIns="91425" bIns="228600" anchor="b" anchorCtr="1">
                <a:noAutofit/>
              </a:bodyPr>
              <a:lstStyle/>
              <a:p>
                <a:pPr marL="0" marR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17" name="Google Shape;317;p25"/>
            <p:cNvSpPr/>
            <p:nvPr/>
          </p:nvSpPr>
          <p:spPr>
            <a:xfrm>
              <a:off x="2050261" y="1451896"/>
              <a:ext cx="988998" cy="1552074"/>
            </a:xfrm>
            <a:custGeom>
              <a:avLst/>
              <a:gdLst/>
              <a:ahLst/>
              <a:cxnLst/>
              <a:rect l="l" t="t" r="r" b="b"/>
              <a:pathLst>
                <a:path w="1247947" h="1958453" extrusionOk="0">
                  <a:moveTo>
                    <a:pt x="588532" y="1958453"/>
                  </a:moveTo>
                  <a:lnTo>
                    <a:pt x="0" y="1598612"/>
                  </a:lnTo>
                  <a:lnTo>
                    <a:pt x="1247947" y="0"/>
                  </a:lnTo>
                  <a:lnTo>
                    <a:pt x="588532" y="1958453"/>
                  </a:lnTo>
                  <a:close/>
                </a:path>
              </a:pathLst>
            </a:custGeom>
            <a:gradFill>
              <a:gsLst>
                <a:gs pos="0">
                  <a:srgbClr val="197B8C"/>
                </a:gs>
                <a:gs pos="50000">
                  <a:srgbClr val="22A8BF"/>
                </a:gs>
                <a:gs pos="100000">
                  <a:srgbClr val="2BD5F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5"/>
            <p:cNvSpPr txBox="1"/>
            <p:nvPr/>
          </p:nvSpPr>
          <p:spPr>
            <a:xfrm rot="-314756">
              <a:off x="2861738" y="5018436"/>
              <a:ext cx="14502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100" b="0" i="0" u="none" strike="noStrike" cap="none" dirty="0" smtClean="0">
                  <a:solidFill>
                    <a:srgbClr val="FFFFFF"/>
                  </a:solidFill>
                  <a:latin typeface="IRAN Sans" panose="020B0606030804020204" pitchFamily="34" charset="-78"/>
                  <a:ea typeface="Varela Round"/>
                  <a:cs typeface="IRAN Sans" panose="020B0606030804020204" pitchFamily="34" charset="-78"/>
                  <a:sym typeface="Varela Round"/>
                </a:rPr>
                <a:t>لورم ایپسوم</a:t>
              </a:r>
              <a:endParaRPr sz="1100" b="0" i="0" u="none" strike="noStrike" cap="none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endParaRPr>
            </a:p>
          </p:txBody>
        </p:sp>
        <p:sp>
          <p:nvSpPr>
            <p:cNvPr id="319" name="Google Shape;319;p25"/>
            <p:cNvSpPr txBox="1"/>
            <p:nvPr/>
          </p:nvSpPr>
          <p:spPr>
            <a:xfrm rot="-667019">
              <a:off x="2664813" y="4089996"/>
              <a:ext cx="1450111" cy="3693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100" b="0" i="0" u="none" strike="noStrike" cap="none" dirty="0" smtClean="0">
                  <a:solidFill>
                    <a:srgbClr val="FFFFFF"/>
                  </a:solidFill>
                  <a:latin typeface="IRAN Sans" panose="020B0606030804020204" pitchFamily="34" charset="-78"/>
                  <a:ea typeface="Varela Round"/>
                  <a:cs typeface="IRAN Sans" panose="020B0606030804020204" pitchFamily="34" charset="-78"/>
                  <a:sym typeface="Varela Round"/>
                </a:rPr>
                <a:t>لورم ایپسوم</a:t>
              </a:r>
              <a:endParaRPr sz="1100" b="0" i="0" u="none" strike="noStrike" cap="none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endParaRPr>
            </a:p>
          </p:txBody>
        </p:sp>
        <p:sp>
          <p:nvSpPr>
            <p:cNvPr id="320" name="Google Shape;320;p25"/>
            <p:cNvSpPr txBox="1"/>
            <p:nvPr/>
          </p:nvSpPr>
          <p:spPr>
            <a:xfrm rot="-314756">
              <a:off x="2524112" y="3189636"/>
              <a:ext cx="14502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100" b="0" i="0" u="none" strike="noStrike" cap="none" dirty="0" smtClean="0">
                  <a:solidFill>
                    <a:srgbClr val="FFFFFF"/>
                  </a:solidFill>
                  <a:latin typeface="IRAN Sans" panose="020B0606030804020204" pitchFamily="34" charset="-78"/>
                  <a:ea typeface="Varela Round"/>
                  <a:cs typeface="IRAN Sans" panose="020B0606030804020204" pitchFamily="34" charset="-78"/>
                  <a:sym typeface="Varela Round"/>
                </a:rPr>
                <a:t>لورم ایپسوم</a:t>
              </a:r>
              <a:endParaRPr sz="1100" b="0" i="0" u="none" strike="noStrike" cap="none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endParaRPr>
            </a:p>
          </p:txBody>
        </p:sp>
        <p:sp>
          <p:nvSpPr>
            <p:cNvPr id="321" name="Google Shape;321;p25"/>
            <p:cNvSpPr txBox="1"/>
            <p:nvPr/>
          </p:nvSpPr>
          <p:spPr>
            <a:xfrm rot="-203867">
              <a:off x="2737706" y="2249326"/>
              <a:ext cx="966800" cy="6464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100" b="0" i="0" u="none" strike="noStrike" cap="none" dirty="0" smtClean="0">
                  <a:solidFill>
                    <a:srgbClr val="FFFFFF"/>
                  </a:solidFill>
                  <a:latin typeface="IRAN Sans" panose="020B0606030804020204" pitchFamily="34" charset="-78"/>
                  <a:ea typeface="Varela Round"/>
                  <a:cs typeface="IRAN Sans" panose="020B0606030804020204" pitchFamily="34" charset="-78"/>
                  <a:sym typeface="Varela Round"/>
                </a:rPr>
                <a:t>لورم ایپسوم</a:t>
              </a:r>
              <a:endParaRPr sz="1100" b="0" i="0" u="none" strike="noStrike" cap="none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endParaRPr>
            </a:p>
          </p:txBody>
        </p:sp>
      </p:grpSp>
      <p:sp>
        <p:nvSpPr>
          <p:cNvPr id="322" name="Google Shape;322;p25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6"/>
          <p:cNvSpPr txBox="1">
            <a:spLocks noGrp="1"/>
          </p:cNvSpPr>
          <p:nvPr>
            <p:ph type="title"/>
          </p:nvPr>
        </p:nvSpPr>
        <p:spPr>
          <a:xfrm>
            <a:off x="2800793" y="909051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جدول برای مقایسه داده ها </a:t>
            </a:r>
            <a:endParaRPr sz="2000" dirty="0"/>
          </a:p>
        </p:txBody>
      </p:sp>
      <p:graphicFrame>
        <p:nvGraphicFramePr>
          <p:cNvPr id="328" name="Google Shape;328;p26"/>
          <p:cNvGraphicFramePr/>
          <p:nvPr>
            <p:extLst>
              <p:ext uri="{D42A27DB-BD31-4B8C-83A1-F6EECF244321}">
                <p14:modId xmlns:p14="http://schemas.microsoft.com/office/powerpoint/2010/main" val="375314555"/>
              </p:ext>
            </p:extLst>
          </p:nvPr>
        </p:nvGraphicFramePr>
        <p:xfrm>
          <a:off x="3024200" y="1678781"/>
          <a:ext cx="5167300" cy="2742300"/>
        </p:xfrm>
        <a:graphic>
          <a:graphicData uri="http://schemas.openxmlformats.org/drawingml/2006/table">
            <a:tbl>
              <a:tblPr>
                <a:noFill/>
                <a:tableStyleId>{8A09864E-D61E-4BE0-9B91-6F4D1262AF6B}</a:tableStyleId>
              </a:tblPr>
              <a:tblGrid>
                <a:gridCol w="129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1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9" name="Google Shape;329;p26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27" descr="mapa_linea_n-01.png"/>
          <p:cNvPicPr preferRelativeResize="0"/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294125" y="677150"/>
            <a:ext cx="8555749" cy="4323475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7"/>
          <p:cNvSpPr txBox="1">
            <a:spLocks noGrp="1"/>
          </p:cNvSpPr>
          <p:nvPr>
            <p:ph type="title" idx="4294967295"/>
          </p:nvPr>
        </p:nvSpPr>
        <p:spPr>
          <a:xfrm>
            <a:off x="1934249" y="360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نقشه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36" name="Google Shape;336;p27"/>
          <p:cNvSpPr/>
          <p:nvPr/>
        </p:nvSpPr>
        <p:spPr>
          <a:xfrm>
            <a:off x="1666875" y="1118625"/>
            <a:ext cx="819300" cy="786300"/>
          </a:xfrm>
          <a:prstGeom prst="wedgeEllipseCallout">
            <a:avLst>
              <a:gd name="adj1" fmla="val 1153"/>
              <a:gd name="adj2" fmla="val 6696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800" b="1" dirty="0" smtClean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دفتر ما  </a:t>
            </a:r>
            <a:endParaRPr sz="800" b="1" dirty="0">
              <a:solidFill>
                <a:srgbClr val="FFFFFF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37" name="Google Shape;337;p27"/>
          <p:cNvSpPr/>
          <p:nvPr/>
        </p:nvSpPr>
        <p:spPr>
          <a:xfrm>
            <a:off x="1009650" y="201945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27"/>
          <p:cNvSpPr/>
          <p:nvPr/>
        </p:nvSpPr>
        <p:spPr>
          <a:xfrm>
            <a:off x="2714625" y="362917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27"/>
          <p:cNvSpPr/>
          <p:nvPr/>
        </p:nvSpPr>
        <p:spPr>
          <a:xfrm>
            <a:off x="3771900" y="185752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7"/>
          <p:cNvSpPr/>
          <p:nvPr/>
        </p:nvSpPr>
        <p:spPr>
          <a:xfrm>
            <a:off x="4448250" y="392445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27"/>
          <p:cNvSpPr/>
          <p:nvPr/>
        </p:nvSpPr>
        <p:spPr>
          <a:xfrm>
            <a:off x="6629400" y="234330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27"/>
          <p:cNvSpPr/>
          <p:nvPr/>
        </p:nvSpPr>
        <p:spPr>
          <a:xfrm>
            <a:off x="7581900" y="408637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27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8"/>
          <p:cNvSpPr txBox="1">
            <a:spLocks noGrp="1"/>
          </p:cNvSpPr>
          <p:nvPr>
            <p:ph type="ctrTitle" idx="4294967295"/>
          </p:nvPr>
        </p:nvSpPr>
        <p:spPr>
          <a:xfrm>
            <a:off x="685800" y="18881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 dirty="0">
                <a:solidFill>
                  <a:srgbClr val="A1BEC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89,526,124</a:t>
            </a:r>
            <a:endParaRPr sz="9600" b="1" dirty="0">
              <a:solidFill>
                <a:srgbClr val="A1BEC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49" name="Google Shape;349;p28"/>
          <p:cNvSpPr txBox="1">
            <a:spLocks noGrp="1"/>
          </p:cNvSpPr>
          <p:nvPr>
            <p:ph type="subTitle" idx="4294967295"/>
          </p:nvPr>
        </p:nvSpPr>
        <p:spPr>
          <a:xfrm>
            <a:off x="685800" y="29162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dirty="0">
                <a:latin typeface="IRAN Sans" panose="020B0606030804020204" pitchFamily="34" charset="-78"/>
                <a:cs typeface="IRAN Sans" panose="020B0606030804020204" pitchFamily="34" charset="-78"/>
              </a:rPr>
              <a:t>بله! این عدد بزرگ است، آیا شما افتخار نمی کنید؟</a:t>
            </a:r>
          </a:p>
        </p:txBody>
      </p:sp>
      <p:sp>
        <p:nvSpPr>
          <p:cNvPr id="350" name="Google Shape;350;p28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9"/>
          <p:cNvSpPr txBox="1">
            <a:spLocks noGrp="1"/>
          </p:cNvSpPr>
          <p:nvPr>
            <p:ph type="ctrTitle" idx="4294967295"/>
          </p:nvPr>
        </p:nvSpPr>
        <p:spPr>
          <a:xfrm>
            <a:off x="685800" y="4956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rgbClr val="A1BEC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89,526,124$</a:t>
            </a:r>
            <a:endParaRPr sz="6000" b="1" dirty="0">
              <a:solidFill>
                <a:srgbClr val="A1BEC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56" name="Google Shape;356;p29"/>
          <p:cNvSpPr txBox="1">
            <a:spLocks noGrp="1"/>
          </p:cNvSpPr>
          <p:nvPr>
            <p:ph type="subTitle" idx="4294967295"/>
          </p:nvPr>
        </p:nvSpPr>
        <p:spPr>
          <a:xfrm>
            <a:off x="685800" y="11065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درآمد خالص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57" name="Google Shape;357;p29"/>
          <p:cNvSpPr txBox="1">
            <a:spLocks noGrp="1"/>
          </p:cNvSpPr>
          <p:nvPr>
            <p:ph type="ctrTitle" idx="4294967295"/>
          </p:nvPr>
        </p:nvSpPr>
        <p:spPr>
          <a:xfrm>
            <a:off x="685800" y="35817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rgbClr val="A1BEC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100%</a:t>
            </a:r>
            <a:endParaRPr sz="6000" b="1" dirty="0">
              <a:solidFill>
                <a:srgbClr val="A1BEC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58" name="Google Shape;358;p29"/>
          <p:cNvSpPr txBox="1">
            <a:spLocks noGrp="1"/>
          </p:cNvSpPr>
          <p:nvPr>
            <p:ph type="subTitle" idx="4294967295"/>
          </p:nvPr>
        </p:nvSpPr>
        <p:spPr>
          <a:xfrm>
            <a:off x="685800" y="41926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موفقیت کامل!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59" name="Google Shape;359;p29"/>
          <p:cNvSpPr txBox="1">
            <a:spLocks noGrp="1"/>
          </p:cNvSpPr>
          <p:nvPr>
            <p:ph type="ctrTitle" idx="4294967295"/>
          </p:nvPr>
        </p:nvSpPr>
        <p:spPr>
          <a:xfrm>
            <a:off x="685800" y="20386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 smtClean="0">
                <a:solidFill>
                  <a:srgbClr val="A1BEC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185,244</a:t>
            </a:r>
            <a:endParaRPr sz="6000" b="1" dirty="0">
              <a:solidFill>
                <a:srgbClr val="A1BEC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60" name="Google Shape;360;p29"/>
          <p:cNvSpPr txBox="1">
            <a:spLocks noGrp="1"/>
          </p:cNvSpPr>
          <p:nvPr>
            <p:ph type="subTitle" idx="4294967295"/>
          </p:nvPr>
        </p:nvSpPr>
        <p:spPr>
          <a:xfrm>
            <a:off x="685800" y="264955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کاربر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61" name="Google Shape;361;p29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6" name="Google Shape;366;p30"/>
          <p:cNvCxnSpPr/>
          <p:nvPr/>
        </p:nvCxnSpPr>
        <p:spPr>
          <a:xfrm>
            <a:off x="-4800" y="2571750"/>
            <a:ext cx="9153600" cy="0"/>
          </a:xfrm>
          <a:prstGeom prst="straightConnector1">
            <a:avLst/>
          </a:prstGeom>
          <a:noFill/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67" name="Google Shape;367;p30"/>
          <p:cNvSpPr txBox="1">
            <a:spLocks noGrp="1"/>
          </p:cNvSpPr>
          <p:nvPr>
            <p:ph type="title" idx="4294967295"/>
          </p:nvPr>
        </p:nvSpPr>
        <p:spPr>
          <a:xfrm>
            <a:off x="1934250" y="15455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a-IR" dirty="0">
                <a:latin typeface="IRAN Sans" panose="020B0606030804020204" pitchFamily="34" charset="-78"/>
                <a:cs typeface="IRAN Sans" panose="020B0606030804020204" pitchFamily="34" charset="-78"/>
              </a:rPr>
              <a:t>فرایند آسان ما</a:t>
            </a:r>
            <a:endParaRPr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68" name="Google Shape;368;p30"/>
          <p:cNvSpPr/>
          <p:nvPr/>
        </p:nvSpPr>
        <p:spPr>
          <a:xfrm>
            <a:off x="1895325" y="2362050"/>
            <a:ext cx="419100" cy="419400"/>
          </a:xfrm>
          <a:prstGeom prst="donut">
            <a:avLst>
              <a:gd name="adj" fmla="val 241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69" name="Google Shape;369;p30"/>
          <p:cNvCxnSpPr/>
          <p:nvPr/>
        </p:nvCxnSpPr>
        <p:spPr>
          <a:xfrm rot="10800000">
            <a:off x="2105025" y="1733550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0" name="Google Shape;370;p30"/>
          <p:cNvSpPr/>
          <p:nvPr/>
        </p:nvSpPr>
        <p:spPr>
          <a:xfrm>
            <a:off x="4362450" y="2362050"/>
            <a:ext cx="419100" cy="419400"/>
          </a:xfrm>
          <a:prstGeom prst="donut">
            <a:avLst>
              <a:gd name="adj" fmla="val 24108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0"/>
          <p:cNvSpPr/>
          <p:nvPr/>
        </p:nvSpPr>
        <p:spPr>
          <a:xfrm>
            <a:off x="6829275" y="2362050"/>
            <a:ext cx="419100" cy="419400"/>
          </a:xfrm>
          <a:prstGeom prst="donut">
            <a:avLst>
              <a:gd name="adj" fmla="val 2410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2" name="Google Shape;372;p30"/>
          <p:cNvCxnSpPr/>
          <p:nvPr/>
        </p:nvCxnSpPr>
        <p:spPr>
          <a:xfrm>
            <a:off x="4572000" y="2524125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73" name="Google Shape;373;p30"/>
          <p:cNvCxnSpPr/>
          <p:nvPr/>
        </p:nvCxnSpPr>
        <p:spPr>
          <a:xfrm rot="10800000">
            <a:off x="7038975" y="1733550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4" name="Google Shape;374;p30"/>
          <p:cNvSpPr txBox="1"/>
          <p:nvPr/>
        </p:nvSpPr>
        <p:spPr>
          <a:xfrm>
            <a:off x="1481175" y="1336675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آخرین</a:t>
            </a:r>
            <a:endParaRPr b="1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75" name="Google Shape;375;p30"/>
          <p:cNvSpPr txBox="1"/>
          <p:nvPr/>
        </p:nvSpPr>
        <p:spPr>
          <a:xfrm>
            <a:off x="3948150" y="3346450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دومین</a:t>
            </a:r>
            <a:endParaRPr b="1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76" name="Google Shape;376;p30"/>
          <p:cNvSpPr txBox="1"/>
          <p:nvPr/>
        </p:nvSpPr>
        <p:spPr>
          <a:xfrm>
            <a:off x="6415125" y="1336675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اولین</a:t>
            </a:r>
            <a:endParaRPr b="1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377" name="Google Shape;377;p30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"/>
          <p:cNvSpPr txBox="1">
            <a:spLocks noGrp="1"/>
          </p:cNvSpPr>
          <p:nvPr>
            <p:ph type="title"/>
          </p:nvPr>
        </p:nvSpPr>
        <p:spPr>
          <a:xfrm>
            <a:off x="2852748" y="591979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200000"/>
              </a:lnSpc>
            </a:pPr>
            <a:r>
              <a:rPr lang="fa-IR" sz="2000" dirty="0"/>
              <a:t>بیایید مفاهیم را مرور کنیم</a:t>
            </a:r>
            <a:endParaRPr sz="2000" dirty="0"/>
          </a:p>
        </p:txBody>
      </p:sp>
      <p:sp>
        <p:nvSpPr>
          <p:cNvPr id="383" name="Google Shape;383;p31"/>
          <p:cNvSpPr txBox="1">
            <a:spLocks noGrp="1"/>
          </p:cNvSpPr>
          <p:nvPr>
            <p:ph type="body" idx="1"/>
          </p:nvPr>
        </p:nvSpPr>
        <p:spPr>
          <a:xfrm>
            <a:off x="2489063" y="1442382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سه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4" name="Google Shape;384;p31"/>
          <p:cNvSpPr txBox="1">
            <a:spLocks noGrp="1"/>
          </p:cNvSpPr>
          <p:nvPr>
            <p:ph type="body" idx="2"/>
          </p:nvPr>
        </p:nvSpPr>
        <p:spPr>
          <a:xfrm>
            <a:off x="4592603" y="1442382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دو 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5" name="Google Shape;385;p31"/>
          <p:cNvSpPr txBox="1">
            <a:spLocks noGrp="1"/>
          </p:cNvSpPr>
          <p:nvPr>
            <p:ph type="body" idx="3"/>
          </p:nvPr>
        </p:nvSpPr>
        <p:spPr>
          <a:xfrm>
            <a:off x="6706534" y="1442382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یک 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86" name="Google Shape;386;p31"/>
          <p:cNvSpPr txBox="1">
            <a:spLocks noGrp="1"/>
          </p:cNvSpPr>
          <p:nvPr>
            <p:ph type="body" idx="1"/>
          </p:nvPr>
        </p:nvSpPr>
        <p:spPr>
          <a:xfrm>
            <a:off x="2489063" y="3299629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شش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7" name="Google Shape;387;p31"/>
          <p:cNvSpPr txBox="1">
            <a:spLocks noGrp="1"/>
          </p:cNvSpPr>
          <p:nvPr>
            <p:ph type="body" idx="2"/>
          </p:nvPr>
        </p:nvSpPr>
        <p:spPr>
          <a:xfrm>
            <a:off x="4592603" y="3299629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پنج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8" name="Google Shape;388;p31"/>
          <p:cNvSpPr txBox="1">
            <a:spLocks noGrp="1"/>
          </p:cNvSpPr>
          <p:nvPr>
            <p:ph type="body" idx="3"/>
          </p:nvPr>
        </p:nvSpPr>
        <p:spPr>
          <a:xfrm>
            <a:off x="6706534" y="3299629"/>
            <a:ext cx="1915827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/>
              <a:t>تیتر چهار</a:t>
            </a:r>
            <a:endParaRPr sz="1000" b="1" dirty="0"/>
          </a:p>
          <a:p>
            <a:pPr marL="0" lvl="0" indent="0" algn="ctr" rtl="1">
              <a:lnSpc>
                <a:spcPct val="200000"/>
              </a:lnSpc>
              <a:buNone/>
            </a:pPr>
            <a:r>
              <a:rPr lang="fa-IR" sz="100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89" name="Google Shape;389;p3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>
            <a:spLocks noGrp="1"/>
          </p:cNvSpPr>
          <p:nvPr>
            <p:ph type="title"/>
          </p:nvPr>
        </p:nvSpPr>
        <p:spPr>
          <a:xfrm>
            <a:off x="2911025" y="1171970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800" dirty="0" smtClean="0"/>
              <a:t>داستان ما چیست؟!</a:t>
            </a:r>
            <a:endParaRPr sz="2800" dirty="0"/>
          </a:p>
        </p:txBody>
      </p:sp>
      <p:sp>
        <p:nvSpPr>
          <p:cNvPr id="201" name="Google Shape;201;p14"/>
          <p:cNvSpPr txBox="1"/>
          <p:nvPr/>
        </p:nvSpPr>
        <p:spPr>
          <a:xfrm>
            <a:off x="2486338" y="1913775"/>
            <a:ext cx="2382300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50" b="1" dirty="0" smtClean="0">
                <a:solidFill>
                  <a:srgbClr val="E8004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دو </a:t>
            </a:r>
            <a:endParaRPr sz="1050" dirty="0">
              <a:solidFill>
                <a:srgbClr val="E8004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  <a:p>
            <a:pPr lvl="0" algn="just" rtl="1">
              <a:lnSpc>
                <a:spcPct val="20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050" dirty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50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02" name="Google Shape;202;p14"/>
          <p:cNvSpPr txBox="1"/>
          <p:nvPr/>
        </p:nvSpPr>
        <p:spPr>
          <a:xfrm>
            <a:off x="5700125" y="1913775"/>
            <a:ext cx="2486400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50" b="1" dirty="0" smtClean="0">
                <a:solidFill>
                  <a:srgbClr val="E8004C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یک </a:t>
            </a:r>
            <a:endParaRPr sz="1050" dirty="0">
              <a:solidFill>
                <a:srgbClr val="E8004C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  <a:p>
            <a:pPr lvl="0" algn="just" rtl="1">
              <a:lnSpc>
                <a:spcPct val="200000"/>
              </a:lnSpc>
              <a:spcBef>
                <a:spcPts val="600"/>
              </a:spcBef>
            </a:pPr>
            <a:r>
              <a:rPr lang="fa-IR" sz="1050" dirty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لورم ایپسوم متن ساختگی با تولید سادگی نامفهوم از صنعت چاپ و با استفاده از طراحان گرافیک است</a:t>
            </a:r>
            <a:r>
              <a:rPr lang="fa-IR" sz="1050" dirty="0" smtClean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.</a:t>
            </a:r>
            <a:endParaRPr lang="fa-IR" sz="1050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03" name="Google Shape;203;p14"/>
          <p:cNvSpPr txBox="1"/>
          <p:nvPr/>
        </p:nvSpPr>
        <p:spPr>
          <a:xfrm>
            <a:off x="2265218" y="4120875"/>
            <a:ext cx="6016337" cy="8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200000"/>
              </a:lnSpc>
              <a:spcBef>
                <a:spcPts val="1000"/>
              </a:spcBef>
            </a:pPr>
            <a:r>
              <a:rPr lang="fa-IR" sz="1050" dirty="0">
                <a:solidFill>
                  <a:srgbClr val="617A86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50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  <a:p>
            <a:pPr marL="0" lvl="0" indent="0" algn="r" rtl="1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1050" dirty="0">
              <a:solidFill>
                <a:srgbClr val="617A86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04" name="Google Shape;204;p14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2"/>
          <p:cNvSpPr txBox="1">
            <a:spLocks noGrp="1"/>
          </p:cNvSpPr>
          <p:nvPr>
            <p:ph type="body" idx="1"/>
          </p:nvPr>
        </p:nvSpPr>
        <p:spPr>
          <a:xfrm>
            <a:off x="1246225" y="4177700"/>
            <a:ext cx="6651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617A86"/>
                </a:solidFill>
              </a:rPr>
              <a:t>آمار </a:t>
            </a:r>
            <a:endParaRPr dirty="0">
              <a:solidFill>
                <a:srgbClr val="617A86"/>
              </a:solidFill>
            </a:endParaRPr>
          </a:p>
        </p:txBody>
      </p:sp>
      <p:pic>
        <p:nvPicPr>
          <p:cNvPr id="395" name="Google Shape;39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5150" y="735125"/>
            <a:ext cx="3733751" cy="3096774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2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3"/>
          <p:cNvSpPr/>
          <p:nvPr/>
        </p:nvSpPr>
        <p:spPr>
          <a:xfrm>
            <a:off x="3710416" y="395275"/>
            <a:ext cx="1723167" cy="3457530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402" name="Google Shape;402;p33"/>
          <p:cNvSpPr txBox="1">
            <a:spLocks noGrp="1"/>
          </p:cNvSpPr>
          <p:nvPr>
            <p:ph type="body" idx="4294967295"/>
          </p:nvPr>
        </p:nvSpPr>
        <p:spPr>
          <a:xfrm>
            <a:off x="2085899" y="3679787"/>
            <a:ext cx="4972200" cy="12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dirty="0" smtClean="0">
                <a:latin typeface="IRAN Sans" panose="020B0606030804020204" pitchFamily="34" charset="-78"/>
                <a:ea typeface="Nixie One"/>
                <a:cs typeface="IRAN Sans" panose="020B0606030804020204" pitchFamily="34" charset="-78"/>
                <a:sym typeface="Nixie One"/>
              </a:rPr>
              <a:t>تیتر شما</a:t>
            </a:r>
            <a:endParaRPr sz="1400" dirty="0">
              <a:latin typeface="IRAN Sans" panose="020B0606030804020204" pitchFamily="34" charset="-78"/>
              <a:ea typeface="Nixie One"/>
              <a:cs typeface="IRAN Sans" panose="020B0606030804020204" pitchFamily="34" charset="-78"/>
              <a:sym typeface="Nixie One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fa-IR" sz="11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403" name="Google Shape;403;p33"/>
          <p:cNvSpPr/>
          <p:nvPr/>
        </p:nvSpPr>
        <p:spPr>
          <a:xfrm>
            <a:off x="3790577" y="685225"/>
            <a:ext cx="1568100" cy="27870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99999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شما</a:t>
            </a:r>
            <a:endParaRPr sz="1000" dirty="0">
              <a:solidFill>
                <a:srgbClr val="999999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404" name="Google Shape;404;p33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4"/>
          <p:cNvSpPr/>
          <p:nvPr/>
        </p:nvSpPr>
        <p:spPr>
          <a:xfrm>
            <a:off x="3788232" y="501312"/>
            <a:ext cx="1590814" cy="3347752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34"/>
          <p:cNvSpPr/>
          <p:nvPr/>
        </p:nvSpPr>
        <p:spPr>
          <a:xfrm>
            <a:off x="3899464" y="979924"/>
            <a:ext cx="1364700" cy="24138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99999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شما</a:t>
            </a:r>
            <a:endParaRPr sz="1000" dirty="0">
              <a:solidFill>
                <a:srgbClr val="999999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411" name="Google Shape;411;p34"/>
          <p:cNvSpPr txBox="1">
            <a:spLocks noGrp="1"/>
          </p:cNvSpPr>
          <p:nvPr>
            <p:ph type="body" idx="4294967295"/>
          </p:nvPr>
        </p:nvSpPr>
        <p:spPr>
          <a:xfrm>
            <a:off x="2095714" y="3684135"/>
            <a:ext cx="4972200" cy="12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ea typeface="Nixie One"/>
                <a:cs typeface="IRAN Sans" panose="020B0606030804020204" pitchFamily="34" charset="-78"/>
                <a:sym typeface="Nixie One"/>
              </a:rPr>
              <a:t>تیتر شما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a-IR" sz="11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412" name="Google Shape;412;p34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5"/>
          <p:cNvSpPr/>
          <p:nvPr/>
        </p:nvSpPr>
        <p:spPr>
          <a:xfrm>
            <a:off x="3299799" y="285749"/>
            <a:ext cx="2554445" cy="3612415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35"/>
          <p:cNvSpPr/>
          <p:nvPr/>
        </p:nvSpPr>
        <p:spPr>
          <a:xfrm>
            <a:off x="3471076" y="621678"/>
            <a:ext cx="2211900" cy="29571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99999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شما</a:t>
            </a:r>
            <a:endParaRPr sz="1000" dirty="0">
              <a:solidFill>
                <a:srgbClr val="999999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419" name="Google Shape;419;p35"/>
          <p:cNvSpPr txBox="1">
            <a:spLocks noGrp="1"/>
          </p:cNvSpPr>
          <p:nvPr>
            <p:ph type="body" idx="4294967295"/>
          </p:nvPr>
        </p:nvSpPr>
        <p:spPr>
          <a:xfrm>
            <a:off x="2085900" y="3712745"/>
            <a:ext cx="4972200" cy="12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ea typeface="Nixie One"/>
                <a:cs typeface="IRAN Sans" panose="020B0606030804020204" pitchFamily="34" charset="-78"/>
                <a:sym typeface="Nixie One"/>
              </a:rPr>
              <a:t>تیتر شما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a-IR" sz="11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420" name="Google Shape;420;p35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6"/>
          <p:cNvSpPr/>
          <p:nvPr/>
        </p:nvSpPr>
        <p:spPr>
          <a:xfrm>
            <a:off x="2222325" y="250226"/>
            <a:ext cx="4699257" cy="3658425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36"/>
          <p:cNvSpPr/>
          <p:nvPr/>
        </p:nvSpPr>
        <p:spPr>
          <a:xfrm>
            <a:off x="2418946" y="442756"/>
            <a:ext cx="4305900" cy="2749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50" dirty="0" smtClean="0">
                <a:solidFill>
                  <a:srgbClr val="999999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عنوان شما</a:t>
            </a:r>
            <a:endParaRPr sz="1050" dirty="0">
              <a:solidFill>
                <a:srgbClr val="999999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427" name="Google Shape;427;p36"/>
          <p:cNvSpPr txBox="1">
            <a:spLocks noGrp="1"/>
          </p:cNvSpPr>
          <p:nvPr>
            <p:ph type="body" idx="4294967295"/>
          </p:nvPr>
        </p:nvSpPr>
        <p:spPr>
          <a:xfrm>
            <a:off x="2085796" y="3717988"/>
            <a:ext cx="4972200" cy="12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ea typeface="Nixie One"/>
                <a:cs typeface="IRAN Sans" panose="020B0606030804020204" pitchFamily="34" charset="-78"/>
                <a:sym typeface="Nixie One"/>
              </a:rPr>
              <a:t>تیتر شما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a-IR" sz="11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428" name="Google Shape;428;p36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7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8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متشکرم!</a:t>
            </a:r>
            <a:endParaRPr sz="48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434" name="Google Shape;434;p37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3600" b="1" dirty="0" smtClean="0">
                <a:solidFill>
                  <a:srgbClr val="00ACC3"/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سوالی دارید؟</a:t>
            </a:r>
            <a:endParaRPr sz="3600" b="1" dirty="0">
              <a:solidFill>
                <a:srgbClr val="00ACC3"/>
              </a:solidFill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436" name="Google Shape;436;p37"/>
          <p:cNvSpPr/>
          <p:nvPr/>
        </p:nvSpPr>
        <p:spPr>
          <a:xfrm>
            <a:off x="4073931" y="2091663"/>
            <a:ext cx="996143" cy="996143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37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8"/>
          <p:cNvSpPr txBox="1">
            <a:spLocks noGrp="1"/>
          </p:cNvSpPr>
          <p:nvPr>
            <p:ph type="title"/>
          </p:nvPr>
        </p:nvSpPr>
        <p:spPr>
          <a:xfrm>
            <a:off x="2935875" y="1187025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800" dirty="0" smtClean="0"/>
              <a:t>تشکر ویژه</a:t>
            </a:r>
            <a:endParaRPr sz="2800" dirty="0"/>
          </a:p>
        </p:txBody>
      </p:sp>
      <p:sp>
        <p:nvSpPr>
          <p:cNvPr id="443" name="Google Shape;443;p38"/>
          <p:cNvSpPr txBox="1">
            <a:spLocks noGrp="1"/>
          </p:cNvSpPr>
          <p:nvPr>
            <p:ph type="body" idx="1"/>
          </p:nvPr>
        </p:nvSpPr>
        <p:spPr>
          <a:xfrm>
            <a:off x="2698125" y="1977525"/>
            <a:ext cx="5751000" cy="27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50000"/>
              </a:lnSpc>
              <a:spcBef>
                <a:spcPts val="0"/>
              </a:spcBef>
              <a:buNone/>
            </a:pPr>
            <a:r>
              <a:rPr lang="fa-IR" sz="1400" dirty="0"/>
              <a:t>لورم ایپسوم متن ساختگی با تولید سادگی نامفهوم از صنعت چاپ و با استفاده از طراحان گرافیک است. </a:t>
            </a:r>
          </a:p>
          <a:p>
            <a:pPr marL="285750" indent="-285750" algn="r" rtl="1">
              <a:lnSpc>
                <a:spcPct val="250000"/>
              </a:lnSpc>
              <a:spcBef>
                <a:spcPts val="0"/>
              </a:spcBef>
              <a:buSzPct val="100000"/>
            </a:pPr>
            <a:r>
              <a:rPr lang="fa-IR" sz="1400" dirty="0"/>
              <a:t>چاپگرها و متون</a:t>
            </a:r>
          </a:p>
          <a:p>
            <a:pPr marL="285750" indent="-285750" algn="r" rtl="1">
              <a:lnSpc>
                <a:spcPct val="250000"/>
              </a:lnSpc>
              <a:spcBef>
                <a:spcPts val="0"/>
              </a:spcBef>
              <a:buSzPct val="100000"/>
            </a:pPr>
            <a:r>
              <a:rPr lang="fa-IR" sz="1400" dirty="0"/>
              <a:t>روزنامه و مجله </a:t>
            </a:r>
          </a:p>
          <a:p>
            <a:pPr marL="285750" indent="-285750" algn="r" rtl="1">
              <a:lnSpc>
                <a:spcPct val="250000"/>
              </a:lnSpc>
              <a:spcBef>
                <a:spcPts val="0"/>
              </a:spcBef>
              <a:buSzPct val="100000"/>
            </a:pPr>
            <a:r>
              <a:rPr lang="fa-IR" sz="1400" dirty="0"/>
              <a:t>ستون و سط</a:t>
            </a:r>
          </a:p>
        </p:txBody>
      </p:sp>
      <p:sp>
        <p:nvSpPr>
          <p:cNvPr id="445" name="Google Shape;445;p38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9"/>
          <p:cNvSpPr txBox="1">
            <a:spLocks noGrp="1"/>
          </p:cNvSpPr>
          <p:nvPr>
            <p:ph type="title"/>
          </p:nvPr>
        </p:nvSpPr>
        <p:spPr>
          <a:xfrm>
            <a:off x="2935875" y="1002569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2800" dirty="0"/>
              <a:t>منابع</a:t>
            </a:r>
            <a:endParaRPr sz="2800" dirty="0"/>
          </a:p>
        </p:txBody>
      </p:sp>
      <p:sp>
        <p:nvSpPr>
          <p:cNvPr id="451" name="Google Shape;451;p39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200000"/>
              </a:lnSpc>
              <a:buClr>
                <a:srgbClr val="617A86"/>
              </a:buClr>
              <a:buSzPct val="100000"/>
            </a:pPr>
            <a:r>
              <a:rPr lang="fa-IR" sz="2000" dirty="0"/>
              <a:t>چاپگرها و متون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617A86"/>
              </a:buClr>
              <a:buSzPct val="100000"/>
            </a:pPr>
            <a:r>
              <a:rPr lang="fa-IR" sz="2000" dirty="0"/>
              <a:t>روزنامه و مجله </a:t>
            </a:r>
            <a:endParaRPr lang="fa-IR" sz="2000" dirty="0" smtClean="0"/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617A86"/>
              </a:buClr>
              <a:buSzPct val="100000"/>
            </a:pPr>
            <a:r>
              <a:rPr lang="fa-IR" sz="2000" dirty="0"/>
              <a:t>ستون و سط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617A86"/>
              </a:buClr>
              <a:buSzPct val="100000"/>
            </a:pPr>
            <a:r>
              <a:rPr lang="fa-IR" sz="2000" dirty="0"/>
              <a:t>لوروم </a:t>
            </a:r>
            <a:r>
              <a:rPr lang="fa-IR" sz="2000" dirty="0" smtClean="0"/>
              <a:t>ایپسوم</a:t>
            </a:r>
            <a:endParaRPr lang="fa-IR" sz="2000" dirty="0"/>
          </a:p>
        </p:txBody>
      </p:sp>
      <p:sp>
        <p:nvSpPr>
          <p:cNvPr id="452" name="Google Shape;452;p39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BECC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oogle Shape;457;p40"/>
          <p:cNvGrpSpPr/>
          <p:nvPr/>
        </p:nvGrpSpPr>
        <p:grpSpPr>
          <a:xfrm>
            <a:off x="358968" y="342338"/>
            <a:ext cx="347107" cy="438984"/>
            <a:chOff x="584925" y="238125"/>
            <a:chExt cx="415200" cy="525100"/>
          </a:xfrm>
        </p:grpSpPr>
        <p:sp>
          <p:nvSpPr>
            <p:cNvPr id="458" name="Google Shape;458;p40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0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4" name="Google Shape;464;p40"/>
          <p:cNvGrpSpPr/>
          <p:nvPr/>
        </p:nvGrpSpPr>
        <p:grpSpPr>
          <a:xfrm>
            <a:off x="910227" y="406125"/>
            <a:ext cx="371623" cy="309362"/>
            <a:chOff x="1244325" y="314425"/>
            <a:chExt cx="444525" cy="370050"/>
          </a:xfrm>
        </p:grpSpPr>
        <p:sp>
          <p:nvSpPr>
            <p:cNvPr id="465" name="Google Shape;465;p40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7" name="Google Shape;467;p40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468" name="Google Shape;468;p40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0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0" name="Google Shape;470;p40"/>
          <p:cNvSpPr/>
          <p:nvPr/>
        </p:nvSpPr>
        <p:spPr>
          <a:xfrm>
            <a:off x="2077702" y="393385"/>
            <a:ext cx="290970" cy="334860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40"/>
          <p:cNvSpPr/>
          <p:nvPr/>
        </p:nvSpPr>
        <p:spPr>
          <a:xfrm>
            <a:off x="2661148" y="394410"/>
            <a:ext cx="251176" cy="3328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2" name="Google Shape;472;p40"/>
          <p:cNvGrpSpPr/>
          <p:nvPr/>
        </p:nvGrpSpPr>
        <p:grpSpPr>
          <a:xfrm>
            <a:off x="3145963" y="388276"/>
            <a:ext cx="408386" cy="345080"/>
            <a:chOff x="3918650" y="293075"/>
            <a:chExt cx="488500" cy="412775"/>
          </a:xfrm>
        </p:grpSpPr>
        <p:sp>
          <p:nvSpPr>
            <p:cNvPr id="473" name="Google Shape;473;p40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0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0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" name="Google Shape;476;p40"/>
          <p:cNvGrpSpPr/>
          <p:nvPr/>
        </p:nvGrpSpPr>
        <p:grpSpPr>
          <a:xfrm>
            <a:off x="3745730" y="362235"/>
            <a:ext cx="335905" cy="397142"/>
            <a:chOff x="4636075" y="261925"/>
            <a:chExt cx="401800" cy="475050"/>
          </a:xfrm>
        </p:grpSpPr>
        <p:sp>
          <p:nvSpPr>
            <p:cNvPr id="477" name="Google Shape;477;p40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40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0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0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1" name="Google Shape;481;p40"/>
          <p:cNvSpPr/>
          <p:nvPr/>
        </p:nvSpPr>
        <p:spPr>
          <a:xfrm>
            <a:off x="4284931" y="392863"/>
            <a:ext cx="384894" cy="335905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2" name="Google Shape;482;p40"/>
          <p:cNvGrpSpPr/>
          <p:nvPr/>
        </p:nvGrpSpPr>
        <p:grpSpPr>
          <a:xfrm>
            <a:off x="4872282" y="395424"/>
            <a:ext cx="336908" cy="330262"/>
            <a:chOff x="5983625" y="301625"/>
            <a:chExt cx="403000" cy="395050"/>
          </a:xfrm>
        </p:grpSpPr>
        <p:sp>
          <p:nvSpPr>
            <p:cNvPr id="483" name="Google Shape;483;p40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0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0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0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0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0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0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40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0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0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40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4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40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40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0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40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40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40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0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3" name="Google Shape;503;p40"/>
          <p:cNvGrpSpPr/>
          <p:nvPr/>
        </p:nvGrpSpPr>
        <p:grpSpPr>
          <a:xfrm>
            <a:off x="5438358" y="392853"/>
            <a:ext cx="331808" cy="331307"/>
            <a:chOff x="6660750" y="298550"/>
            <a:chExt cx="396900" cy="396300"/>
          </a:xfrm>
        </p:grpSpPr>
        <p:sp>
          <p:nvSpPr>
            <p:cNvPr id="504" name="Google Shape;504;p40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0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6" name="Google Shape;506;p40"/>
          <p:cNvGrpSpPr/>
          <p:nvPr/>
        </p:nvGrpSpPr>
        <p:grpSpPr>
          <a:xfrm>
            <a:off x="358968" y="914538"/>
            <a:ext cx="347107" cy="420111"/>
            <a:chOff x="584925" y="922575"/>
            <a:chExt cx="415200" cy="502525"/>
          </a:xfrm>
        </p:grpSpPr>
        <p:sp>
          <p:nvSpPr>
            <p:cNvPr id="507" name="Google Shape;507;p40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40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0" name="Google Shape;510;p40"/>
          <p:cNvGrpSpPr/>
          <p:nvPr/>
        </p:nvGrpSpPr>
        <p:grpSpPr>
          <a:xfrm>
            <a:off x="912275" y="904841"/>
            <a:ext cx="367547" cy="437980"/>
            <a:chOff x="1246775" y="910975"/>
            <a:chExt cx="439650" cy="523900"/>
          </a:xfrm>
        </p:grpSpPr>
        <p:sp>
          <p:nvSpPr>
            <p:cNvPr id="511" name="Google Shape;511;p40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40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0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4" name="Google Shape;514;p40"/>
          <p:cNvGrpSpPr/>
          <p:nvPr/>
        </p:nvGrpSpPr>
        <p:grpSpPr>
          <a:xfrm>
            <a:off x="1480400" y="975274"/>
            <a:ext cx="358351" cy="298118"/>
            <a:chOff x="1926350" y="995225"/>
            <a:chExt cx="428650" cy="356600"/>
          </a:xfrm>
        </p:grpSpPr>
        <p:sp>
          <p:nvSpPr>
            <p:cNvPr id="515" name="Google Shape;515;p40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0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40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40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9" name="Google Shape;519;p40"/>
          <p:cNvSpPr/>
          <p:nvPr/>
        </p:nvSpPr>
        <p:spPr>
          <a:xfrm>
            <a:off x="2048085" y="950288"/>
            <a:ext cx="350200" cy="348152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40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40"/>
          <p:cNvSpPr/>
          <p:nvPr/>
        </p:nvSpPr>
        <p:spPr>
          <a:xfrm>
            <a:off x="3180804" y="970206"/>
            <a:ext cx="338956" cy="30831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40"/>
          <p:cNvSpPr/>
          <p:nvPr/>
        </p:nvSpPr>
        <p:spPr>
          <a:xfrm>
            <a:off x="3755576" y="97325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3" name="Google Shape;523;p40"/>
          <p:cNvGrpSpPr/>
          <p:nvPr/>
        </p:nvGrpSpPr>
        <p:grpSpPr>
          <a:xfrm>
            <a:off x="4302631" y="952827"/>
            <a:ext cx="349155" cy="349657"/>
            <a:chOff x="5302225" y="968375"/>
            <a:chExt cx="417650" cy="418250"/>
          </a:xfrm>
        </p:grpSpPr>
        <p:sp>
          <p:nvSpPr>
            <p:cNvPr id="524" name="Google Shape;524;p40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0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40"/>
          <p:cNvGrpSpPr/>
          <p:nvPr/>
        </p:nvGrpSpPr>
        <p:grpSpPr>
          <a:xfrm>
            <a:off x="4824295" y="913514"/>
            <a:ext cx="432881" cy="421637"/>
            <a:chOff x="5926225" y="921350"/>
            <a:chExt cx="517800" cy="504350"/>
          </a:xfrm>
        </p:grpSpPr>
        <p:sp>
          <p:nvSpPr>
            <p:cNvPr id="527" name="Google Shape;527;p4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4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9" name="Google Shape;529;p40"/>
          <p:cNvGrpSpPr/>
          <p:nvPr/>
        </p:nvGrpSpPr>
        <p:grpSpPr>
          <a:xfrm>
            <a:off x="5402118" y="921686"/>
            <a:ext cx="404290" cy="405314"/>
            <a:chOff x="6617400" y="931125"/>
            <a:chExt cx="483600" cy="484825"/>
          </a:xfrm>
        </p:grpSpPr>
        <p:sp>
          <p:nvSpPr>
            <p:cNvPr id="530" name="Google Shape;530;p40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0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Google Shape;532;p40"/>
          <p:cNvGrpSpPr/>
          <p:nvPr/>
        </p:nvGrpSpPr>
        <p:grpSpPr>
          <a:xfrm>
            <a:off x="337525" y="1551048"/>
            <a:ext cx="389994" cy="273623"/>
            <a:chOff x="559275" y="1683950"/>
            <a:chExt cx="466500" cy="327300"/>
          </a:xfrm>
        </p:grpSpPr>
        <p:sp>
          <p:nvSpPr>
            <p:cNvPr id="533" name="Google Shape;533;p40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40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5" name="Google Shape;535;p40"/>
          <p:cNvGrpSpPr/>
          <p:nvPr/>
        </p:nvGrpSpPr>
        <p:grpSpPr>
          <a:xfrm>
            <a:off x="901052" y="1496958"/>
            <a:ext cx="389994" cy="381822"/>
            <a:chOff x="1233350" y="1619250"/>
            <a:chExt cx="466500" cy="456725"/>
          </a:xfrm>
        </p:grpSpPr>
        <p:sp>
          <p:nvSpPr>
            <p:cNvPr id="536" name="Google Shape;536;p40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0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0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0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0" name="Google Shape;540;p40"/>
          <p:cNvGrpSpPr/>
          <p:nvPr/>
        </p:nvGrpSpPr>
        <p:grpSpPr>
          <a:xfrm>
            <a:off x="1476826" y="1505109"/>
            <a:ext cx="365499" cy="365499"/>
            <a:chOff x="1922075" y="1629000"/>
            <a:chExt cx="437200" cy="437200"/>
          </a:xfrm>
        </p:grpSpPr>
        <p:sp>
          <p:nvSpPr>
            <p:cNvPr id="541" name="Google Shape;541;p40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0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3" name="Google Shape;543;p40"/>
          <p:cNvGrpSpPr/>
          <p:nvPr/>
        </p:nvGrpSpPr>
        <p:grpSpPr>
          <a:xfrm>
            <a:off x="2038827" y="1503584"/>
            <a:ext cx="368551" cy="368551"/>
            <a:chOff x="2594325" y="1627175"/>
            <a:chExt cx="440850" cy="440850"/>
          </a:xfrm>
        </p:grpSpPr>
        <p:sp>
          <p:nvSpPr>
            <p:cNvPr id="544" name="Google Shape;544;p40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0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0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7" name="Google Shape;547;p40"/>
          <p:cNvSpPr/>
          <p:nvPr/>
        </p:nvSpPr>
        <p:spPr>
          <a:xfrm>
            <a:off x="2618782" y="1519981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8" name="Google Shape;548;p40"/>
          <p:cNvGrpSpPr/>
          <p:nvPr/>
        </p:nvGrpSpPr>
        <p:grpSpPr>
          <a:xfrm>
            <a:off x="3200595" y="1476017"/>
            <a:ext cx="299121" cy="423685"/>
            <a:chOff x="3984000" y="1594200"/>
            <a:chExt cx="357800" cy="506800"/>
          </a:xfrm>
        </p:grpSpPr>
        <p:sp>
          <p:nvSpPr>
            <p:cNvPr id="549" name="Google Shape;549;p40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0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40"/>
          <p:cNvGrpSpPr/>
          <p:nvPr/>
        </p:nvGrpSpPr>
        <p:grpSpPr>
          <a:xfrm>
            <a:off x="3716637" y="1566869"/>
            <a:ext cx="394090" cy="241980"/>
            <a:chOff x="4601275" y="1702875"/>
            <a:chExt cx="471400" cy="289450"/>
          </a:xfrm>
        </p:grpSpPr>
        <p:sp>
          <p:nvSpPr>
            <p:cNvPr id="552" name="Google Shape;552;p40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0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0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0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0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7" name="Google Shape;557;p40"/>
          <p:cNvGrpSpPr/>
          <p:nvPr/>
        </p:nvGrpSpPr>
        <p:grpSpPr>
          <a:xfrm>
            <a:off x="4299057" y="1507659"/>
            <a:ext cx="356303" cy="360400"/>
            <a:chOff x="5297950" y="1632050"/>
            <a:chExt cx="426200" cy="431100"/>
          </a:xfrm>
        </p:grpSpPr>
        <p:sp>
          <p:nvSpPr>
            <p:cNvPr id="558" name="Google Shape;558;p40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0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0" name="Google Shape;560;p40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561" name="Google Shape;561;p40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0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0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40"/>
          <p:cNvGrpSpPr/>
          <p:nvPr/>
        </p:nvGrpSpPr>
        <p:grpSpPr>
          <a:xfrm>
            <a:off x="5408764" y="1492360"/>
            <a:ext cx="401719" cy="366502"/>
            <a:chOff x="6625350" y="1613750"/>
            <a:chExt cx="480525" cy="438400"/>
          </a:xfrm>
        </p:grpSpPr>
        <p:sp>
          <p:nvSpPr>
            <p:cNvPr id="567" name="Google Shape;567;p40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0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0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0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0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" name="Google Shape;572;p40"/>
          <p:cNvGrpSpPr/>
          <p:nvPr/>
        </p:nvGrpSpPr>
        <p:grpSpPr>
          <a:xfrm>
            <a:off x="380913" y="2088554"/>
            <a:ext cx="303217" cy="325685"/>
            <a:chOff x="611175" y="2326900"/>
            <a:chExt cx="362700" cy="389575"/>
          </a:xfrm>
        </p:grpSpPr>
        <p:sp>
          <p:nvSpPr>
            <p:cNvPr id="573" name="Google Shape;573;p40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40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40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0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7" name="Google Shape;577;p40"/>
          <p:cNvSpPr/>
          <p:nvPr/>
        </p:nvSpPr>
        <p:spPr>
          <a:xfrm>
            <a:off x="936309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40"/>
          <p:cNvSpPr/>
          <p:nvPr/>
        </p:nvSpPr>
        <p:spPr>
          <a:xfrm>
            <a:off x="1499857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40"/>
          <p:cNvSpPr/>
          <p:nvPr/>
        </p:nvSpPr>
        <p:spPr>
          <a:xfrm>
            <a:off x="2063406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0" name="Google Shape;580;p40"/>
          <p:cNvGrpSpPr/>
          <p:nvPr/>
        </p:nvGrpSpPr>
        <p:grpSpPr>
          <a:xfrm>
            <a:off x="2701378" y="2036492"/>
            <a:ext cx="170502" cy="425733"/>
            <a:chOff x="3386850" y="2264625"/>
            <a:chExt cx="203950" cy="509250"/>
          </a:xfrm>
        </p:grpSpPr>
        <p:sp>
          <p:nvSpPr>
            <p:cNvPr id="581" name="Google Shape;581;p40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0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3" name="Google Shape;583;p40"/>
          <p:cNvGrpSpPr/>
          <p:nvPr/>
        </p:nvGrpSpPr>
        <p:grpSpPr>
          <a:xfrm>
            <a:off x="3843751" y="2090602"/>
            <a:ext cx="139863" cy="317513"/>
            <a:chOff x="4753325" y="2329350"/>
            <a:chExt cx="167300" cy="379800"/>
          </a:xfrm>
        </p:grpSpPr>
        <p:sp>
          <p:nvSpPr>
            <p:cNvPr id="584" name="Google Shape;584;p40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0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6" name="Google Shape;586;p40"/>
          <p:cNvGrpSpPr/>
          <p:nvPr/>
        </p:nvGrpSpPr>
        <p:grpSpPr>
          <a:xfrm>
            <a:off x="3277654" y="2038519"/>
            <a:ext cx="145004" cy="421658"/>
            <a:chOff x="4076175" y="2267050"/>
            <a:chExt cx="173450" cy="504375"/>
          </a:xfrm>
        </p:grpSpPr>
        <p:sp>
          <p:nvSpPr>
            <p:cNvPr id="587" name="Google Shape;587;p40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0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9" name="Google Shape;589;p40"/>
          <p:cNvSpPr/>
          <p:nvPr/>
        </p:nvSpPr>
        <p:spPr>
          <a:xfrm>
            <a:off x="4317599" y="2083007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0" name="Google Shape;590;p40"/>
          <p:cNvGrpSpPr/>
          <p:nvPr/>
        </p:nvGrpSpPr>
        <p:grpSpPr>
          <a:xfrm>
            <a:off x="4865134" y="2089056"/>
            <a:ext cx="351204" cy="324661"/>
            <a:chOff x="5975075" y="2327500"/>
            <a:chExt cx="420100" cy="388350"/>
          </a:xfrm>
        </p:grpSpPr>
        <p:sp>
          <p:nvSpPr>
            <p:cNvPr id="591" name="Google Shape;591;p40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0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3" name="Google Shape;593;p40"/>
          <p:cNvGrpSpPr/>
          <p:nvPr/>
        </p:nvGrpSpPr>
        <p:grpSpPr>
          <a:xfrm>
            <a:off x="5496544" y="2079358"/>
            <a:ext cx="215437" cy="351204"/>
            <a:chOff x="6730350" y="2315900"/>
            <a:chExt cx="257700" cy="420100"/>
          </a:xfrm>
        </p:grpSpPr>
        <p:sp>
          <p:nvSpPr>
            <p:cNvPr id="594" name="Google Shape;594;p4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0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0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40"/>
          <p:cNvGrpSpPr/>
          <p:nvPr/>
        </p:nvGrpSpPr>
        <p:grpSpPr>
          <a:xfrm>
            <a:off x="477889" y="2615840"/>
            <a:ext cx="109265" cy="398166"/>
            <a:chOff x="727175" y="2957625"/>
            <a:chExt cx="130700" cy="476275"/>
          </a:xfrm>
        </p:grpSpPr>
        <p:sp>
          <p:nvSpPr>
            <p:cNvPr id="600" name="Google Shape;600;p40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0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2" name="Google Shape;602;p40"/>
          <p:cNvSpPr/>
          <p:nvPr/>
        </p:nvSpPr>
        <p:spPr>
          <a:xfrm>
            <a:off x="1492208" y="2600114"/>
            <a:ext cx="334860" cy="429809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0"/>
          <p:cNvSpPr/>
          <p:nvPr/>
        </p:nvSpPr>
        <p:spPr>
          <a:xfrm>
            <a:off x="972049" y="2600114"/>
            <a:ext cx="248083" cy="429809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4" name="Google Shape;604;p40"/>
          <p:cNvGrpSpPr/>
          <p:nvPr/>
        </p:nvGrpSpPr>
        <p:grpSpPr>
          <a:xfrm>
            <a:off x="2029631" y="2628589"/>
            <a:ext cx="386943" cy="372647"/>
            <a:chOff x="2583325" y="2972875"/>
            <a:chExt cx="462850" cy="445750"/>
          </a:xfrm>
        </p:grpSpPr>
        <p:sp>
          <p:nvSpPr>
            <p:cNvPr id="605" name="Google Shape;605;p40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0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7" name="Google Shape;607;p40"/>
          <p:cNvGrpSpPr/>
          <p:nvPr/>
        </p:nvGrpSpPr>
        <p:grpSpPr>
          <a:xfrm>
            <a:off x="2579886" y="2684246"/>
            <a:ext cx="413486" cy="261355"/>
            <a:chOff x="3241525" y="3039450"/>
            <a:chExt cx="494600" cy="312625"/>
          </a:xfrm>
        </p:grpSpPr>
        <p:sp>
          <p:nvSpPr>
            <p:cNvPr id="608" name="Google Shape;608;p40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0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0" name="Google Shape;610;p40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1" name="Google Shape;611;p40"/>
          <p:cNvGrpSpPr/>
          <p:nvPr/>
        </p:nvGrpSpPr>
        <p:grpSpPr>
          <a:xfrm>
            <a:off x="4263318" y="2656679"/>
            <a:ext cx="427781" cy="316489"/>
            <a:chOff x="5255200" y="3006475"/>
            <a:chExt cx="511700" cy="378575"/>
          </a:xfrm>
        </p:grpSpPr>
        <p:sp>
          <p:nvSpPr>
            <p:cNvPr id="612" name="Google Shape;612;p40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0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4" name="Google Shape;614;p40"/>
          <p:cNvGrpSpPr/>
          <p:nvPr/>
        </p:nvGrpSpPr>
        <p:grpSpPr>
          <a:xfrm>
            <a:off x="3177104" y="2638308"/>
            <a:ext cx="346104" cy="353231"/>
            <a:chOff x="3955900" y="2984500"/>
            <a:chExt cx="414000" cy="422525"/>
          </a:xfrm>
        </p:grpSpPr>
        <p:sp>
          <p:nvSpPr>
            <p:cNvPr id="615" name="Google Shape;615;p40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0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0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8" name="Google Shape;618;p40"/>
          <p:cNvSpPr/>
          <p:nvPr/>
        </p:nvSpPr>
        <p:spPr>
          <a:xfrm>
            <a:off x="341117" y="3226449"/>
            <a:ext cx="386922" cy="304241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40"/>
          <p:cNvSpPr/>
          <p:nvPr/>
        </p:nvSpPr>
        <p:spPr>
          <a:xfrm>
            <a:off x="4906165" y="2621036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0" name="Google Shape;620;p40"/>
          <p:cNvGrpSpPr/>
          <p:nvPr/>
        </p:nvGrpSpPr>
        <p:grpSpPr>
          <a:xfrm>
            <a:off x="5472049" y="2633187"/>
            <a:ext cx="264427" cy="375719"/>
            <a:chOff x="6701050" y="2978375"/>
            <a:chExt cx="316300" cy="449425"/>
          </a:xfrm>
        </p:grpSpPr>
        <p:sp>
          <p:nvSpPr>
            <p:cNvPr id="621" name="Google Shape;621;p40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0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3" name="Google Shape;623;p40"/>
          <p:cNvGrpSpPr/>
          <p:nvPr/>
        </p:nvGrpSpPr>
        <p:grpSpPr>
          <a:xfrm>
            <a:off x="907677" y="3251848"/>
            <a:ext cx="376743" cy="253204"/>
            <a:chOff x="1241275" y="3718400"/>
            <a:chExt cx="450650" cy="302875"/>
          </a:xfrm>
        </p:grpSpPr>
        <p:sp>
          <p:nvSpPr>
            <p:cNvPr id="624" name="Google Shape;624;p40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0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0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0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8" name="Google Shape;628;p40"/>
          <p:cNvGrpSpPr/>
          <p:nvPr/>
        </p:nvGrpSpPr>
        <p:grpSpPr>
          <a:xfrm>
            <a:off x="1476324" y="3232453"/>
            <a:ext cx="366502" cy="292496"/>
            <a:chOff x="1921475" y="3695200"/>
            <a:chExt cx="438400" cy="349875"/>
          </a:xfrm>
        </p:grpSpPr>
        <p:sp>
          <p:nvSpPr>
            <p:cNvPr id="629" name="Google Shape;629;p40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0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0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2" name="Google Shape;632;p40"/>
          <p:cNvGrpSpPr/>
          <p:nvPr/>
        </p:nvGrpSpPr>
        <p:grpSpPr>
          <a:xfrm>
            <a:off x="2043425" y="3227855"/>
            <a:ext cx="359355" cy="301190"/>
            <a:chOff x="2599825" y="3689700"/>
            <a:chExt cx="429850" cy="360275"/>
          </a:xfrm>
        </p:grpSpPr>
        <p:sp>
          <p:nvSpPr>
            <p:cNvPr id="633" name="Google Shape;633;p40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5" name="Google Shape;635;p40"/>
          <p:cNvGrpSpPr/>
          <p:nvPr/>
        </p:nvGrpSpPr>
        <p:grpSpPr>
          <a:xfrm>
            <a:off x="2624299" y="3196714"/>
            <a:ext cx="324661" cy="338956"/>
            <a:chOff x="3294650" y="3652450"/>
            <a:chExt cx="388350" cy="405450"/>
          </a:xfrm>
        </p:grpSpPr>
        <p:sp>
          <p:nvSpPr>
            <p:cNvPr id="636" name="Google Shape;636;p40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0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9" name="Google Shape;639;p40"/>
          <p:cNvGrpSpPr/>
          <p:nvPr/>
        </p:nvGrpSpPr>
        <p:grpSpPr>
          <a:xfrm>
            <a:off x="3160781" y="3239601"/>
            <a:ext cx="378750" cy="277698"/>
            <a:chOff x="3936375" y="3703750"/>
            <a:chExt cx="453050" cy="332175"/>
          </a:xfrm>
        </p:grpSpPr>
        <p:sp>
          <p:nvSpPr>
            <p:cNvPr id="640" name="Google Shape;640;p40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40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0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0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0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5" name="Google Shape;645;p40"/>
          <p:cNvGrpSpPr/>
          <p:nvPr/>
        </p:nvGrpSpPr>
        <p:grpSpPr>
          <a:xfrm>
            <a:off x="3724307" y="3239601"/>
            <a:ext cx="378750" cy="277698"/>
            <a:chOff x="4610450" y="3703750"/>
            <a:chExt cx="453050" cy="332175"/>
          </a:xfrm>
        </p:grpSpPr>
        <p:sp>
          <p:nvSpPr>
            <p:cNvPr id="646" name="Google Shape;646;p40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0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40"/>
          <p:cNvGrpSpPr/>
          <p:nvPr/>
        </p:nvGrpSpPr>
        <p:grpSpPr>
          <a:xfrm>
            <a:off x="4301106" y="3211532"/>
            <a:ext cx="352207" cy="333836"/>
            <a:chOff x="5300400" y="3670175"/>
            <a:chExt cx="421300" cy="399325"/>
          </a:xfrm>
        </p:grpSpPr>
        <p:sp>
          <p:nvSpPr>
            <p:cNvPr id="649" name="Google Shape;649;p40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0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0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0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0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4" name="Google Shape;654;p40"/>
          <p:cNvSpPr/>
          <p:nvPr/>
        </p:nvSpPr>
        <p:spPr>
          <a:xfrm>
            <a:off x="4844905" y="3182557"/>
            <a:ext cx="392042" cy="392021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5" name="Google Shape;655;p40"/>
          <p:cNvGrpSpPr/>
          <p:nvPr/>
        </p:nvGrpSpPr>
        <p:grpSpPr>
          <a:xfrm>
            <a:off x="5433259" y="3207435"/>
            <a:ext cx="342008" cy="342029"/>
            <a:chOff x="6654650" y="3665275"/>
            <a:chExt cx="409100" cy="409125"/>
          </a:xfrm>
        </p:grpSpPr>
        <p:sp>
          <p:nvSpPr>
            <p:cNvPr id="656" name="Google Shape;656;p4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0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" name="Google Shape;658;p40"/>
          <p:cNvGrpSpPr/>
          <p:nvPr/>
        </p:nvGrpSpPr>
        <p:grpSpPr>
          <a:xfrm>
            <a:off x="347223" y="3756667"/>
            <a:ext cx="370599" cy="370620"/>
            <a:chOff x="570875" y="4322250"/>
            <a:chExt cx="443300" cy="443325"/>
          </a:xfrm>
        </p:grpSpPr>
        <p:sp>
          <p:nvSpPr>
            <p:cNvPr id="659" name="Google Shape;659;p4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0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0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3" name="Google Shape;663;p40"/>
          <p:cNvSpPr/>
          <p:nvPr/>
        </p:nvSpPr>
        <p:spPr>
          <a:xfrm>
            <a:off x="895469" y="3828789"/>
            <a:ext cx="401238" cy="22666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4" name="Google Shape;664;p40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665" name="Google Shape;665;p40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0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0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8" name="Google Shape;668;p40"/>
          <p:cNvGrpSpPr/>
          <p:nvPr/>
        </p:nvGrpSpPr>
        <p:grpSpPr>
          <a:xfrm>
            <a:off x="2064346" y="3734722"/>
            <a:ext cx="318014" cy="414510"/>
            <a:chOff x="2624850" y="4296000"/>
            <a:chExt cx="380400" cy="495825"/>
          </a:xfrm>
        </p:grpSpPr>
        <p:sp>
          <p:nvSpPr>
            <p:cNvPr id="669" name="Google Shape;669;p40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0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0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2" name="Google Shape;672;p40"/>
          <p:cNvSpPr/>
          <p:nvPr/>
        </p:nvSpPr>
        <p:spPr>
          <a:xfrm>
            <a:off x="3180303" y="3772127"/>
            <a:ext cx="339959" cy="33998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40"/>
          <p:cNvSpPr/>
          <p:nvPr/>
        </p:nvSpPr>
        <p:spPr>
          <a:xfrm>
            <a:off x="2616754" y="3793571"/>
            <a:ext cx="339959" cy="297094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p40"/>
          <p:cNvSpPr/>
          <p:nvPr/>
        </p:nvSpPr>
        <p:spPr>
          <a:xfrm>
            <a:off x="3742304" y="3770601"/>
            <a:ext cx="343053" cy="3430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5" name="Google Shape;675;p40"/>
          <p:cNvGrpSpPr/>
          <p:nvPr/>
        </p:nvGrpSpPr>
        <p:grpSpPr>
          <a:xfrm>
            <a:off x="4280686" y="3775560"/>
            <a:ext cx="393045" cy="332833"/>
            <a:chOff x="5275975" y="4344850"/>
            <a:chExt cx="470150" cy="398125"/>
          </a:xfrm>
        </p:grpSpPr>
        <p:sp>
          <p:nvSpPr>
            <p:cNvPr id="676" name="Google Shape;676;p40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0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9" name="Google Shape;679;p40"/>
          <p:cNvSpPr/>
          <p:nvPr/>
        </p:nvSpPr>
        <p:spPr>
          <a:xfrm>
            <a:off x="4864301" y="3765502"/>
            <a:ext cx="353252" cy="353231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0" name="Google Shape;680;p40"/>
          <p:cNvGrpSpPr/>
          <p:nvPr/>
        </p:nvGrpSpPr>
        <p:grpSpPr>
          <a:xfrm>
            <a:off x="5423039" y="3748516"/>
            <a:ext cx="362448" cy="386922"/>
            <a:chOff x="6642425" y="4312500"/>
            <a:chExt cx="433550" cy="462825"/>
          </a:xfrm>
        </p:grpSpPr>
        <p:sp>
          <p:nvSpPr>
            <p:cNvPr id="681" name="Google Shape;681;p40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0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0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4" name="Google Shape;684;p40"/>
          <p:cNvSpPr/>
          <p:nvPr/>
        </p:nvSpPr>
        <p:spPr>
          <a:xfrm>
            <a:off x="6025899" y="4358378"/>
            <a:ext cx="465527" cy="274647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5" name="Google Shape;685;p40"/>
          <p:cNvGrpSpPr/>
          <p:nvPr/>
        </p:nvGrpSpPr>
        <p:grpSpPr>
          <a:xfrm>
            <a:off x="6118160" y="3798968"/>
            <a:ext cx="371623" cy="365499"/>
            <a:chOff x="1244325" y="4999400"/>
            <a:chExt cx="444525" cy="437200"/>
          </a:xfrm>
        </p:grpSpPr>
        <p:sp>
          <p:nvSpPr>
            <p:cNvPr id="686" name="Google Shape;686;p40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0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0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0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0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1" name="Google Shape;691;p40"/>
          <p:cNvGrpSpPr/>
          <p:nvPr/>
        </p:nvGrpSpPr>
        <p:grpSpPr>
          <a:xfrm>
            <a:off x="1506943" y="4311018"/>
            <a:ext cx="305265" cy="388970"/>
            <a:chOff x="1958100" y="4985350"/>
            <a:chExt cx="365150" cy="465275"/>
          </a:xfrm>
        </p:grpSpPr>
        <p:sp>
          <p:nvSpPr>
            <p:cNvPr id="692" name="Google Shape;692;p40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0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0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5" name="Google Shape;695;p40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696" name="Google Shape;696;p40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0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0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40"/>
          <p:cNvGrpSpPr/>
          <p:nvPr/>
        </p:nvGrpSpPr>
        <p:grpSpPr>
          <a:xfrm>
            <a:off x="2577336" y="4333486"/>
            <a:ext cx="418585" cy="344056"/>
            <a:chOff x="3238475" y="5012225"/>
            <a:chExt cx="500700" cy="411550"/>
          </a:xfrm>
        </p:grpSpPr>
        <p:sp>
          <p:nvSpPr>
            <p:cNvPr id="700" name="Google Shape;700;p40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0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0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0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0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5" name="Google Shape;705;p40"/>
          <p:cNvGrpSpPr/>
          <p:nvPr/>
        </p:nvGrpSpPr>
        <p:grpSpPr>
          <a:xfrm>
            <a:off x="3683970" y="4296723"/>
            <a:ext cx="459424" cy="417561"/>
            <a:chOff x="4562200" y="4968250"/>
            <a:chExt cx="549550" cy="499475"/>
          </a:xfrm>
        </p:grpSpPr>
        <p:sp>
          <p:nvSpPr>
            <p:cNvPr id="706" name="Google Shape;706;p40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0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0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0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0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40"/>
          <p:cNvGrpSpPr/>
          <p:nvPr/>
        </p:nvGrpSpPr>
        <p:grpSpPr>
          <a:xfrm>
            <a:off x="3190898" y="4320214"/>
            <a:ext cx="318516" cy="370076"/>
            <a:chOff x="3972400" y="4996350"/>
            <a:chExt cx="381000" cy="442675"/>
          </a:xfrm>
        </p:grpSpPr>
        <p:sp>
          <p:nvSpPr>
            <p:cNvPr id="712" name="Google Shape;712;p40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0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4" name="Google Shape;714;p40"/>
          <p:cNvGrpSpPr/>
          <p:nvPr/>
        </p:nvGrpSpPr>
        <p:grpSpPr>
          <a:xfrm>
            <a:off x="4251594" y="4289073"/>
            <a:ext cx="451252" cy="432860"/>
            <a:chOff x="5241175" y="4959100"/>
            <a:chExt cx="539775" cy="517775"/>
          </a:xfrm>
        </p:grpSpPr>
        <p:sp>
          <p:nvSpPr>
            <p:cNvPr id="715" name="Google Shape;715;p40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0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0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0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0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0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1" name="Google Shape;721;p40"/>
          <p:cNvSpPr/>
          <p:nvPr/>
        </p:nvSpPr>
        <p:spPr>
          <a:xfrm>
            <a:off x="4842355" y="4395912"/>
            <a:ext cx="397142" cy="219513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2" name="Google Shape;722;p40"/>
          <p:cNvGrpSpPr/>
          <p:nvPr/>
        </p:nvGrpSpPr>
        <p:grpSpPr>
          <a:xfrm>
            <a:off x="5458778" y="4353382"/>
            <a:ext cx="289444" cy="332833"/>
            <a:chOff x="6685175" y="5036025"/>
            <a:chExt cx="346225" cy="398125"/>
          </a:xfrm>
        </p:grpSpPr>
        <p:sp>
          <p:nvSpPr>
            <p:cNvPr id="723" name="Google Shape;723;p40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0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0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0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0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8" name="Google Shape;728;p40"/>
          <p:cNvGrpSpPr/>
          <p:nvPr/>
        </p:nvGrpSpPr>
        <p:grpSpPr>
          <a:xfrm>
            <a:off x="6359617" y="1877599"/>
            <a:ext cx="432570" cy="421334"/>
            <a:chOff x="5926225" y="921350"/>
            <a:chExt cx="517800" cy="504350"/>
          </a:xfrm>
        </p:grpSpPr>
        <p:sp>
          <p:nvSpPr>
            <p:cNvPr id="729" name="Google Shape;729;p4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730" name="Google Shape;730;p4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731" name="Google Shape;731;p40"/>
          <p:cNvSpPr/>
          <p:nvPr/>
        </p:nvSpPr>
        <p:spPr>
          <a:xfrm>
            <a:off x="6553538" y="21136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2" name="Google Shape;732;p40"/>
          <p:cNvGrpSpPr/>
          <p:nvPr/>
        </p:nvGrpSpPr>
        <p:grpSpPr>
          <a:xfrm>
            <a:off x="7244605" y="1856979"/>
            <a:ext cx="432570" cy="421334"/>
            <a:chOff x="5926225" y="921350"/>
            <a:chExt cx="517800" cy="504350"/>
          </a:xfrm>
        </p:grpSpPr>
        <p:sp>
          <p:nvSpPr>
            <p:cNvPr id="733" name="Google Shape;733;p4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5" name="Google Shape;735;p40"/>
          <p:cNvSpPr/>
          <p:nvPr/>
        </p:nvSpPr>
        <p:spPr>
          <a:xfrm>
            <a:off x="7438526" y="20930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6" name="Google Shape;736;p40"/>
          <p:cNvGrpSpPr/>
          <p:nvPr/>
        </p:nvGrpSpPr>
        <p:grpSpPr>
          <a:xfrm>
            <a:off x="6359885" y="2606021"/>
            <a:ext cx="1075937" cy="1047989"/>
            <a:chOff x="5926225" y="921350"/>
            <a:chExt cx="517800" cy="504350"/>
          </a:xfrm>
        </p:grpSpPr>
        <p:sp>
          <p:nvSpPr>
            <p:cNvPr id="737" name="Google Shape;737;p40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0000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0000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9" name="Google Shape;739;p40"/>
          <p:cNvSpPr/>
          <p:nvPr/>
        </p:nvSpPr>
        <p:spPr>
          <a:xfrm>
            <a:off x="6842198" y="31931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40"/>
          <p:cNvSpPr txBox="1"/>
          <p:nvPr/>
        </p:nvSpPr>
        <p:spPr>
          <a:xfrm>
            <a:off x="6248575" y="312075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50000"/>
              </a:lnSpc>
              <a:buSzPts val="1100"/>
            </a:pPr>
            <a:r>
              <a:rPr lang="fa-IR" sz="2800" b="1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بیش از 80 آیکن</a:t>
            </a:r>
          </a:p>
          <a:p>
            <a:pPr lvl="0" algn="ctr">
              <a:lnSpc>
                <a:spcPct val="150000"/>
              </a:lnSpc>
              <a:buSzPts val="1100"/>
            </a:pPr>
            <a:r>
              <a:rPr lang="fa-IR" sz="2800" b="1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قابل استفاده</a:t>
            </a:r>
          </a:p>
        </p:txBody>
      </p:sp>
      <p:sp>
        <p:nvSpPr>
          <p:cNvPr id="741" name="Google Shape;741;p40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28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87" name="Picture 2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7923"/>
            <a:ext cx="940710" cy="757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BECC"/>
        </a:solidFill>
        <a:effectLst/>
      </p:bgPr>
    </p:bg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41"/>
          <p:cNvSpPr txBox="1"/>
          <p:nvPr/>
        </p:nvSpPr>
        <p:spPr>
          <a:xfrm>
            <a:off x="908250" y="1189687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✋👆👉👍👤👦👧👨👩👪💃🏃💑❤</a:t>
            </a:r>
            <a:r>
              <a:rPr lang="en" sz="3600" dirty="0" smtClean="0">
                <a:solidFill>
                  <a:srgbClr val="FFFFFF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😂😉😋😒😭👶😸🐟🍒🍔💣📌📖🔨🎃🎈🎨🏈🏰🌏🔌🔑</a:t>
            </a:r>
            <a:endParaRPr sz="2400" dirty="0">
              <a:solidFill>
                <a:srgbClr val="FFFFFF"/>
              </a:solidFill>
              <a:highlight>
                <a:srgbClr val="E8004C"/>
              </a:highlight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749" name="Google Shape;749;p41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29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7923"/>
            <a:ext cx="940710" cy="757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fa-IR" sz="4800" dirty="0">
                <a:latin typeface="IRAN Sans" panose="020B0606030804020204" pitchFamily="34" charset="-78"/>
                <a:cs typeface="IRAN Sans" panose="020B0606030804020204" pitchFamily="34" charset="-78"/>
              </a:rPr>
              <a:t>سلام!</a:t>
            </a:r>
            <a:endParaRPr sz="48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10" name="Google Shape;210;p15"/>
          <p:cNvSpPr txBox="1">
            <a:spLocks noGrp="1"/>
          </p:cNvSpPr>
          <p:nvPr>
            <p:ph type="subTitle" idx="4294967295"/>
          </p:nvPr>
        </p:nvSpPr>
        <p:spPr>
          <a:xfrm>
            <a:off x="1275150" y="2969626"/>
            <a:ext cx="6593700" cy="7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3600" b="1" dirty="0">
                <a:solidFill>
                  <a:srgbClr val="00ACC3"/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علی حسینی هستم</a:t>
            </a:r>
          </a:p>
        </p:txBody>
      </p:sp>
      <p:sp>
        <p:nvSpPr>
          <p:cNvPr id="211" name="Google Shape;211;p15"/>
          <p:cNvSpPr txBox="1">
            <a:spLocks noGrp="1"/>
          </p:cNvSpPr>
          <p:nvPr>
            <p:ph type="body" idx="4294967295"/>
          </p:nvPr>
        </p:nvSpPr>
        <p:spPr>
          <a:xfrm>
            <a:off x="1275150" y="3905252"/>
            <a:ext cx="65937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cs typeface="IRAN Sans" panose="020B0606030804020204" pitchFamily="34" charset="-78"/>
              </a:rPr>
              <a:t>من اینجا هستم چون سخنرانی را دوست </a:t>
            </a:r>
            <a:r>
              <a:rPr lang="fa-IR" sz="1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دارم</a:t>
            </a:r>
            <a:endParaRPr lang="fa-IR" sz="1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pic>
        <p:nvPicPr>
          <p:cNvPr id="212" name="Google Shape;21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6675" y="1876425"/>
            <a:ext cx="1390500" cy="1390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13" name="Google Shape;213;p15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"/>
          <p:cNvSpPr txBox="1">
            <a:spLocks noGrp="1"/>
          </p:cNvSpPr>
          <p:nvPr>
            <p:ph type="ctrTitle"/>
          </p:nvPr>
        </p:nvSpPr>
        <p:spPr>
          <a:xfrm>
            <a:off x="1773750" y="2535829"/>
            <a:ext cx="559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200000"/>
              </a:lnSpc>
            </a:pPr>
            <a:r>
              <a:rPr lang="fa-IR" dirty="0" smtClean="0"/>
              <a:t>عنوان </a:t>
            </a:r>
            <a:r>
              <a:rPr lang="fa-IR" dirty="0"/>
              <a:t>اول</a:t>
            </a:r>
            <a:endParaRPr dirty="0"/>
          </a:p>
        </p:txBody>
      </p:sp>
      <p:sp>
        <p:nvSpPr>
          <p:cNvPr id="219" name="Google Shape;219;p16"/>
          <p:cNvSpPr txBox="1">
            <a:spLocks noGrp="1"/>
          </p:cNvSpPr>
          <p:nvPr>
            <p:ph type="subTitle" idx="1"/>
          </p:nvPr>
        </p:nvSpPr>
        <p:spPr>
          <a:xfrm>
            <a:off x="1773750" y="3572450"/>
            <a:ext cx="5596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200000"/>
              </a:lnSpc>
            </a:pPr>
            <a:r>
              <a:rPr lang="fa-IR" dirty="0"/>
              <a:t>با اولین مجموعه اسلایدها شروع کنیم</a:t>
            </a:r>
          </a:p>
        </p:txBody>
      </p:sp>
      <p:sp>
        <p:nvSpPr>
          <p:cNvPr id="220" name="Google Shape;220;p16"/>
          <p:cNvSpPr txBox="1"/>
          <p:nvPr/>
        </p:nvSpPr>
        <p:spPr>
          <a:xfrm>
            <a:off x="3050275" y="47550"/>
            <a:ext cx="2975400" cy="19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 dirty="0">
                <a:solidFill>
                  <a:srgbClr val="00ACC3"/>
                </a:solidFill>
                <a:latin typeface="IRAN Sans" panose="020B0606030804020204" pitchFamily="34" charset="-78"/>
                <a:ea typeface="Varela Round"/>
                <a:cs typeface="IRAN Sans" panose="020B0606030804020204" pitchFamily="34" charset="-78"/>
                <a:sym typeface="Varela Round"/>
              </a:rPr>
              <a:t>1</a:t>
            </a:r>
            <a:endParaRPr sz="9600" b="1" dirty="0">
              <a:solidFill>
                <a:srgbClr val="00ACC3"/>
              </a:solidFill>
              <a:latin typeface="IRAN Sans" panose="020B0606030804020204" pitchFamily="34" charset="-78"/>
              <a:ea typeface="Varela Round"/>
              <a:cs typeface="IRAN Sans" panose="020B0606030804020204" pitchFamily="34" charset="-78"/>
              <a:sym typeface="Varela Round"/>
            </a:endParaRPr>
          </a:p>
        </p:txBody>
      </p:sp>
      <p:sp>
        <p:nvSpPr>
          <p:cNvPr id="221" name="Google Shape;221;p16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 txBox="1">
            <a:spLocks noGrp="1"/>
          </p:cNvSpPr>
          <p:nvPr>
            <p:ph type="body" idx="1"/>
          </p:nvPr>
        </p:nvSpPr>
        <p:spPr>
          <a:xfrm>
            <a:off x="1880850" y="2044991"/>
            <a:ext cx="5382300" cy="20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200000"/>
              </a:lnSpc>
              <a:buNone/>
            </a:pPr>
            <a:r>
              <a:rPr lang="fa-IR" dirty="0"/>
              <a:t> “لورم ایپسوم متن ساختگی با تولید سادگی نامفهوم از صنعت چاپ و با استفاده از طراحان گرافیک است.”</a:t>
            </a:r>
          </a:p>
        </p:txBody>
      </p:sp>
      <p:sp>
        <p:nvSpPr>
          <p:cNvPr id="227" name="Google Shape;227;p17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"/>
          <p:cNvSpPr txBox="1">
            <a:spLocks noGrp="1"/>
          </p:cNvSpPr>
          <p:nvPr>
            <p:ph type="title"/>
          </p:nvPr>
        </p:nvSpPr>
        <p:spPr>
          <a:xfrm>
            <a:off x="2361772" y="1101161"/>
            <a:ext cx="5735303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200000"/>
              </a:lnSpc>
            </a:pPr>
            <a:r>
              <a:rPr lang="fa-IR" sz="2800" dirty="0"/>
              <a:t>عنوان شما</a:t>
            </a:r>
          </a:p>
        </p:txBody>
      </p:sp>
      <p:sp>
        <p:nvSpPr>
          <p:cNvPr id="233" name="Google Shape;233;p18"/>
          <p:cNvSpPr txBox="1">
            <a:spLocks noGrp="1"/>
          </p:cNvSpPr>
          <p:nvPr>
            <p:ph type="body" idx="1"/>
          </p:nvPr>
        </p:nvSpPr>
        <p:spPr>
          <a:xfrm>
            <a:off x="2098964" y="1733576"/>
            <a:ext cx="6112411" cy="27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250000"/>
              </a:lnSpc>
            </a:pPr>
            <a:r>
              <a:rPr lang="fa-IR" sz="1400" dirty="0"/>
              <a:t>لورم ایپسوم متن ساختگی</a:t>
            </a:r>
          </a:p>
          <a:p>
            <a:pPr lvl="0" algn="r" rtl="1">
              <a:lnSpc>
                <a:spcPct val="250000"/>
              </a:lnSpc>
            </a:pPr>
            <a:r>
              <a:rPr lang="fa-IR" sz="1400" dirty="0"/>
              <a:t>لورم ایپسوم متن ساختگی</a:t>
            </a:r>
          </a:p>
          <a:p>
            <a:pPr lvl="0" algn="r" rtl="1">
              <a:lnSpc>
                <a:spcPct val="250000"/>
              </a:lnSpc>
            </a:pPr>
            <a:r>
              <a:rPr lang="fa-IR" sz="1400" dirty="0"/>
              <a:t>لورم ایپسوم متن </a:t>
            </a:r>
            <a:r>
              <a:rPr lang="fa-IR" sz="1400" dirty="0" smtClean="0"/>
              <a:t>ساختگی</a:t>
            </a:r>
            <a:endParaRPr sz="1400" dirty="0"/>
          </a:p>
          <a:p>
            <a:pPr marL="0" lvl="0" indent="0" algn="r" rtl="1">
              <a:lnSpc>
                <a:spcPct val="250000"/>
              </a:lnSpc>
              <a:buNone/>
            </a:pPr>
            <a:r>
              <a:rPr lang="fa-IR" sz="14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34" name="Google Shape;234;p18"/>
          <p:cNvSpPr txBox="1">
            <a:spLocks noGrp="1"/>
          </p:cNvSpPr>
          <p:nvPr>
            <p:ph type="sldNum" idx="12"/>
          </p:nvPr>
        </p:nvSpPr>
        <p:spPr>
          <a:xfrm>
            <a:off x="8594678" y="4751625"/>
            <a:ext cx="510747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9"/>
          <p:cNvSpPr txBox="1">
            <a:spLocks noGrp="1"/>
          </p:cNvSpPr>
          <p:nvPr>
            <p:ph type="ctrTitle" idx="4294967295"/>
          </p:nvPr>
        </p:nvSpPr>
        <p:spPr>
          <a:xfrm>
            <a:off x="1304850" y="-35422"/>
            <a:ext cx="6534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fa-IR" sz="4800" dirty="0">
                <a:latin typeface="IRAN Sans" panose="020B0606030804020204" pitchFamily="34" charset="-78"/>
                <a:cs typeface="IRAN Sans" panose="020B0606030804020204" pitchFamily="34" charset="-78"/>
              </a:rPr>
              <a:t>مفهوم کلیدی</a:t>
            </a:r>
          </a:p>
        </p:txBody>
      </p:sp>
      <p:sp>
        <p:nvSpPr>
          <p:cNvPr id="240" name="Google Shape;240;p19"/>
          <p:cNvSpPr txBox="1">
            <a:spLocks noGrp="1"/>
          </p:cNvSpPr>
          <p:nvPr>
            <p:ph type="subTitle" idx="4294967295"/>
          </p:nvPr>
        </p:nvSpPr>
        <p:spPr>
          <a:xfrm>
            <a:off x="1304850" y="3933017"/>
            <a:ext cx="6534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600" dirty="0">
                <a:solidFill>
                  <a:schemeClr val="bg1">
                    <a:lumMod val="50000"/>
                  </a:schemeClr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توجه مخاطبان خود را به یک مفهوم کلیدی با استفاده از آیکون ها یا تصاویر جلب کنید</a:t>
            </a:r>
          </a:p>
        </p:txBody>
      </p:sp>
      <p:sp>
        <p:nvSpPr>
          <p:cNvPr id="241" name="Google Shape;241;p19"/>
          <p:cNvSpPr/>
          <p:nvPr/>
        </p:nvSpPr>
        <p:spPr>
          <a:xfrm>
            <a:off x="3333750" y="1333500"/>
            <a:ext cx="2476500" cy="2476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9"/>
          <p:cNvSpPr/>
          <p:nvPr/>
        </p:nvSpPr>
        <p:spPr>
          <a:xfrm>
            <a:off x="3209925" y="1209675"/>
            <a:ext cx="2724300" cy="27243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9"/>
          <p:cNvSpPr/>
          <p:nvPr/>
        </p:nvSpPr>
        <p:spPr>
          <a:xfrm>
            <a:off x="2962275" y="1543050"/>
            <a:ext cx="704700" cy="7047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9"/>
          <p:cNvSpPr/>
          <p:nvPr/>
        </p:nvSpPr>
        <p:spPr>
          <a:xfrm>
            <a:off x="5295900" y="2897050"/>
            <a:ext cx="971700" cy="971700"/>
          </a:xfrm>
          <a:prstGeom prst="donut">
            <a:avLst>
              <a:gd name="adj" fmla="val 12811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" name="Google Shape;245;p19"/>
          <p:cNvGrpSpPr/>
          <p:nvPr/>
        </p:nvGrpSpPr>
        <p:grpSpPr>
          <a:xfrm>
            <a:off x="3990646" y="2000576"/>
            <a:ext cx="1162865" cy="1162930"/>
            <a:chOff x="570875" y="4322250"/>
            <a:chExt cx="443300" cy="443325"/>
          </a:xfrm>
        </p:grpSpPr>
        <p:sp>
          <p:nvSpPr>
            <p:cNvPr id="246" name="Google Shape;246;p1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0" name="Google Shape;250;p19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"/>
          <p:cNvSpPr txBox="1">
            <a:spLocks noGrp="1"/>
          </p:cNvSpPr>
          <p:nvPr>
            <p:ph type="body" idx="1"/>
          </p:nvPr>
        </p:nvSpPr>
        <p:spPr>
          <a:xfrm>
            <a:off x="2286000" y="2027372"/>
            <a:ext cx="2753201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عنوان دو</a:t>
            </a:r>
            <a:endParaRPr sz="1400" b="1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56" name="Google Shape;256;p20"/>
          <p:cNvSpPr txBox="1">
            <a:spLocks noGrp="1"/>
          </p:cNvSpPr>
          <p:nvPr>
            <p:ph type="title"/>
          </p:nvPr>
        </p:nvSpPr>
        <p:spPr>
          <a:xfrm>
            <a:off x="2956657" y="1220018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just" rtl="1">
              <a:lnSpc>
                <a:spcPct val="150000"/>
              </a:lnSpc>
            </a:pPr>
            <a:r>
              <a:rPr lang="fa-IR" sz="2400" dirty="0"/>
              <a:t>متن ها را به دو بخش تقسیم کنید</a:t>
            </a:r>
          </a:p>
        </p:txBody>
      </p:sp>
      <p:sp>
        <p:nvSpPr>
          <p:cNvPr id="257" name="Google Shape;257;p20"/>
          <p:cNvSpPr txBox="1">
            <a:spLocks noGrp="1"/>
          </p:cNvSpPr>
          <p:nvPr>
            <p:ph type="body" idx="2"/>
          </p:nvPr>
        </p:nvSpPr>
        <p:spPr>
          <a:xfrm>
            <a:off x="5956937" y="2027372"/>
            <a:ext cx="2753201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عنوان یک</a:t>
            </a:r>
            <a:endParaRPr sz="1400" b="1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58" name="Google Shape;258;p20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1"/>
          <p:cNvSpPr txBox="1">
            <a:spLocks noGrp="1"/>
          </p:cNvSpPr>
          <p:nvPr>
            <p:ph type="title"/>
          </p:nvPr>
        </p:nvSpPr>
        <p:spPr>
          <a:xfrm>
            <a:off x="2935875" y="1126425"/>
            <a:ext cx="52755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just" rtl="1">
              <a:lnSpc>
                <a:spcPct val="200000"/>
              </a:lnSpc>
            </a:pPr>
            <a:r>
              <a:rPr lang="fa-IR" sz="2800" dirty="0"/>
              <a:t>متن ها را به سه بخش تقسیم کنید</a:t>
            </a:r>
          </a:p>
        </p:txBody>
      </p:sp>
      <p:sp>
        <p:nvSpPr>
          <p:cNvPr id="264" name="Google Shape;264;p21"/>
          <p:cNvSpPr txBox="1">
            <a:spLocks noGrp="1"/>
          </p:cNvSpPr>
          <p:nvPr>
            <p:ph type="body" idx="1"/>
          </p:nvPr>
        </p:nvSpPr>
        <p:spPr>
          <a:xfrm>
            <a:off x="2935875" y="1767525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سه</a:t>
            </a:r>
            <a:endParaRPr sz="1200" b="1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65" name="Google Shape;265;p21"/>
          <p:cNvSpPr txBox="1">
            <a:spLocks noGrp="1"/>
          </p:cNvSpPr>
          <p:nvPr>
            <p:ph type="body" idx="2"/>
          </p:nvPr>
        </p:nvSpPr>
        <p:spPr>
          <a:xfrm>
            <a:off x="4723373" y="1767525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دو</a:t>
            </a:r>
            <a:endParaRPr sz="1200" b="1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66" name="Google Shape;266;p21"/>
          <p:cNvSpPr txBox="1">
            <a:spLocks noGrp="1"/>
          </p:cNvSpPr>
          <p:nvPr>
            <p:ph type="body" idx="3"/>
          </p:nvPr>
        </p:nvSpPr>
        <p:spPr>
          <a:xfrm>
            <a:off x="6510871" y="1767525"/>
            <a:ext cx="1700400" cy="3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یک</a:t>
            </a:r>
            <a:endParaRPr sz="1200" b="1" dirty="0"/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67" name="Google Shape;267;p2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algn="just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719</Words>
  <Application>Microsoft Office PowerPoint</Application>
  <PresentationFormat>On-screen Show (16:9)</PresentationFormat>
  <Paragraphs>143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Varela Round</vt:lpstr>
      <vt:lpstr>IRANSans</vt:lpstr>
      <vt:lpstr>IRAN Sans</vt:lpstr>
      <vt:lpstr>B Koodak</vt:lpstr>
      <vt:lpstr>Calibri</vt:lpstr>
      <vt:lpstr>Microsoft Sans Serif</vt:lpstr>
      <vt:lpstr>Nixie One</vt:lpstr>
      <vt:lpstr>Arial</vt:lpstr>
      <vt:lpstr>Tinos</vt:lpstr>
      <vt:lpstr>Puck template</vt:lpstr>
      <vt:lpstr>PowerPoint Presentation</vt:lpstr>
      <vt:lpstr>داستان ما چیست؟!</vt:lpstr>
      <vt:lpstr>سلام!</vt:lpstr>
      <vt:lpstr>عنوان اول</vt:lpstr>
      <vt:lpstr>PowerPoint Presentation</vt:lpstr>
      <vt:lpstr>عنوان شما</vt:lpstr>
      <vt:lpstr>مفهوم کلیدی</vt:lpstr>
      <vt:lpstr>متن ها را به دو بخش تقسیم کنید</vt:lpstr>
      <vt:lpstr>متن ها را به سه بخش تقسیم کنید</vt:lpstr>
      <vt:lpstr>یک تصویر ارزشمند تر از هزاران کلمه است </vt:lpstr>
      <vt:lpstr>می خواهید تاثیر زیادی بگذارید؟ از تصویر بزرگ استفاده کنید</vt:lpstr>
      <vt:lpstr>از نمودارها برای توضیح نظرات خود استفاده کنید</vt:lpstr>
      <vt:lpstr>از دیاگرام برای رساندن پیام خود استفاده کنید</vt:lpstr>
      <vt:lpstr>جدول برای مقایسه داده ها </vt:lpstr>
      <vt:lpstr>نقشه</vt:lpstr>
      <vt:lpstr>89,526,124</vt:lpstr>
      <vt:lpstr>89,526,124$</vt:lpstr>
      <vt:lpstr>فرایند آسان ما</vt:lpstr>
      <vt:lpstr>بیایید مفاهیم را مرور کنیم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متشکرم!</vt:lpstr>
      <vt:lpstr>تشکر ویژه</vt:lpstr>
      <vt:lpstr>منابع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موضوع ارائه  شما</dc:title>
  <dc:creator>team@mrppt.ir</dc:creator>
  <cp:lastModifiedBy>Moorche</cp:lastModifiedBy>
  <cp:revision>7</cp:revision>
  <dcterms:modified xsi:type="dcterms:W3CDTF">2019-06-05T08:59:56Z</dcterms:modified>
</cp:coreProperties>
</file>