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85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embeddedFontLst>
    <p:embeddedFont>
      <p:font typeface="Karla" panose="020B0604020202020204" charset="0"/>
      <p:regular r:id="rId30"/>
      <p:bold r:id="rId31"/>
      <p:italic r:id="rId32"/>
      <p:boldItalic r:id="rId33"/>
    </p:embeddedFont>
    <p:embeddedFont>
      <p:font typeface="PT Serif" panose="020B0604020202020204" charset="0"/>
      <p:regular r:id="rId34"/>
      <p:bold r:id="rId35"/>
      <p:italic r:id="rId36"/>
      <p:boldItalic r:id="rId37"/>
    </p:embeddedFont>
    <p:embeddedFont>
      <p:font typeface="Montserrat" panose="020B0604020202020204" charset="0"/>
      <p:regular r:id="rId38"/>
      <p:bold r:id="rId39"/>
      <p:italic r:id="rId40"/>
      <p:boldItalic r:id="rId41"/>
    </p:embeddedFont>
    <p:embeddedFont>
      <p:font typeface="IRANSans" panose="02040503050201020203" pitchFamily="18" charset="-78"/>
      <p:regular r:id="rId42"/>
      <p:bold r:id="rId43"/>
    </p:embeddedFont>
    <p:embeddedFont>
      <p:font typeface="Playfair Display" panose="020B0604020202020204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F83AFA-914B-42DA-A9AB-D9D4D7D0D2F3}">
  <a:tblStyle styleId="{E9F83AFA-914B-42DA-A9AB-D9D4D7D0D2F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144b573685_3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144b573685_3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3707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6360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00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845700" y="2655750"/>
            <a:ext cx="10518400" cy="15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3EFEA"/>
              </a:buClr>
              <a:buSzPts val="3600"/>
              <a:buNone/>
              <a:defRPr sz="3600">
                <a:solidFill>
                  <a:srgbClr val="F3EFEA"/>
                </a:solidFill>
              </a:defRPr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 rot="10800000">
            <a:off x="3450800" y="4854825"/>
            <a:ext cx="5290400" cy="0"/>
          </a:xfrm>
          <a:prstGeom prst="straightConnector1">
            <a:avLst/>
          </a:prstGeom>
          <a:noFill/>
          <a:ln w="9525" cap="flat" cmpd="sng">
            <a:solidFill>
              <a:srgbClr val="F3EFEA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3467333" y="2720725"/>
            <a:ext cx="78104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467200" y="4243950"/>
            <a:ext cx="7810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i="1">
                <a:solidFill>
                  <a:srgbClr val="8F7B8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i="1">
                <a:solidFill>
                  <a:srgbClr val="8F7B8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None/>
              <a:defRPr sz="2400" i="1">
                <a:solidFill>
                  <a:srgbClr val="8F7B87"/>
                </a:solidFill>
              </a:defRPr>
            </a:lvl9pPr>
          </a:lstStyle>
          <a:p>
            <a:endParaRPr/>
          </a:p>
        </p:txBody>
      </p:sp>
      <p:cxnSp>
        <p:nvCxnSpPr>
          <p:cNvPr id="15" name="Google Shape;15;p3"/>
          <p:cNvCxnSpPr/>
          <p:nvPr/>
        </p:nvCxnSpPr>
        <p:spPr>
          <a:xfrm rot="10800000">
            <a:off x="-21320" y="3911348"/>
            <a:ext cx="3302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5515000" y="2003975"/>
            <a:ext cx="1162000" cy="871500"/>
          </a:xfrm>
          <a:prstGeom prst="ellipse">
            <a:avLst/>
          </a:prstGeom>
          <a:solidFill>
            <a:srgbClr val="8F7B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073800" y="3034800"/>
            <a:ext cx="8044400" cy="109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F7B87"/>
              </a:buClr>
              <a:buSzPts val="3000"/>
              <a:buChar char="○"/>
              <a:defRPr i="1">
                <a:solidFill>
                  <a:srgbClr val="8F7B87"/>
                </a:solidFill>
              </a:defRPr>
            </a:lvl1pPr>
            <a:lvl2pPr marL="914400" lvl="1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Char char="□"/>
              <a:defRPr i="1">
                <a:solidFill>
                  <a:srgbClr val="8F7B87"/>
                </a:solidFill>
              </a:defRPr>
            </a:lvl2pPr>
            <a:lvl3pPr marL="1371600" lvl="2" indent="-381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Char char="○"/>
              <a:defRPr i="1">
                <a:solidFill>
                  <a:srgbClr val="8F7B87"/>
                </a:solidFill>
              </a:defRPr>
            </a:lvl3pPr>
            <a:lvl4pPr marL="1828800" lvl="3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□"/>
              <a:defRPr i="1">
                <a:solidFill>
                  <a:srgbClr val="8F7B87"/>
                </a:solidFill>
              </a:defRPr>
            </a:lvl4pPr>
            <a:lvl5pPr marL="2286000" lvl="4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○"/>
              <a:defRPr i="1">
                <a:solidFill>
                  <a:srgbClr val="8F7B87"/>
                </a:solidFill>
              </a:defRPr>
            </a:lvl5pPr>
            <a:lvl6pPr marL="2743200" lvl="5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■"/>
              <a:defRPr i="1">
                <a:solidFill>
                  <a:srgbClr val="8F7B87"/>
                </a:solidFill>
              </a:defRPr>
            </a:lvl6pPr>
            <a:lvl7pPr marL="3200400" lvl="6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●"/>
              <a:defRPr i="1">
                <a:solidFill>
                  <a:srgbClr val="8F7B87"/>
                </a:solidFill>
              </a:defRPr>
            </a:lvl7pPr>
            <a:lvl8pPr marL="3657600" lvl="7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○"/>
              <a:defRPr i="1">
                <a:solidFill>
                  <a:srgbClr val="8F7B87"/>
                </a:solidFill>
              </a:defRPr>
            </a:lvl8pPr>
            <a:lvl9pPr marL="4114800" lvl="8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1800"/>
              <a:buChar char="■"/>
              <a:defRPr i="1">
                <a:solidFill>
                  <a:srgbClr val="8F7B87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4791200" y="1911725"/>
            <a:ext cx="26096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96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8F7B87"/>
                </a:solidFill>
              </a:defRPr>
            </a:lvl1pPr>
            <a:lvl2pPr lvl="1">
              <a:buNone/>
              <a:defRPr>
                <a:solidFill>
                  <a:srgbClr val="8F7B87"/>
                </a:solidFill>
              </a:defRPr>
            </a:lvl2pPr>
            <a:lvl3pPr lvl="2">
              <a:buNone/>
              <a:defRPr>
                <a:solidFill>
                  <a:srgbClr val="8F7B87"/>
                </a:solidFill>
              </a:defRPr>
            </a:lvl3pPr>
            <a:lvl4pPr lvl="3">
              <a:buNone/>
              <a:defRPr>
                <a:solidFill>
                  <a:srgbClr val="8F7B87"/>
                </a:solidFill>
              </a:defRPr>
            </a:lvl4pPr>
            <a:lvl5pPr lvl="4">
              <a:buNone/>
              <a:defRPr>
                <a:solidFill>
                  <a:srgbClr val="8F7B87"/>
                </a:solidFill>
              </a:defRPr>
            </a:lvl5pPr>
            <a:lvl6pPr lvl="5">
              <a:buNone/>
              <a:defRPr>
                <a:solidFill>
                  <a:srgbClr val="8F7B87"/>
                </a:solidFill>
              </a:defRPr>
            </a:lvl6pPr>
            <a:lvl7pPr lvl="6">
              <a:buNone/>
              <a:defRPr>
                <a:solidFill>
                  <a:srgbClr val="8F7B87"/>
                </a:solidFill>
              </a:defRPr>
            </a:lvl7pPr>
            <a:lvl8pPr lvl="7">
              <a:buNone/>
              <a:defRPr>
                <a:solidFill>
                  <a:srgbClr val="8F7B87"/>
                </a:solidFill>
              </a:defRPr>
            </a:lvl8pPr>
            <a:lvl9pPr lvl="8">
              <a:buNone/>
              <a:defRPr>
                <a:solidFill>
                  <a:srgbClr val="8F7B87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497200" y="150900"/>
            <a:ext cx="5197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22800" y="1997950"/>
            <a:ext cx="10546400" cy="4287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○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□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cxnSp>
        <p:nvCxnSpPr>
          <p:cNvPr id="24" name="Google Shape;24;p5"/>
          <p:cNvCxnSpPr/>
          <p:nvPr/>
        </p:nvCxnSpPr>
        <p:spPr>
          <a:xfrm rot="10800000">
            <a:off x="-31600" y="722400"/>
            <a:ext cx="3122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5" name="Google Shape;25;p5"/>
          <p:cNvCxnSpPr/>
          <p:nvPr/>
        </p:nvCxnSpPr>
        <p:spPr>
          <a:xfrm>
            <a:off x="9101200" y="722400"/>
            <a:ext cx="3108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835133" y="1997950"/>
            <a:ext cx="4859200" cy="427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○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□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2"/>
          </p:nvPr>
        </p:nvSpPr>
        <p:spPr>
          <a:xfrm>
            <a:off x="6494264" y="1997950"/>
            <a:ext cx="4859200" cy="427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○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□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497200" y="150900"/>
            <a:ext cx="5197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31" name="Google Shape;31;p6"/>
          <p:cNvCxnSpPr/>
          <p:nvPr/>
        </p:nvCxnSpPr>
        <p:spPr>
          <a:xfrm rot="10800000">
            <a:off x="-31600" y="722400"/>
            <a:ext cx="3122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32" name="Google Shape;32;p6"/>
          <p:cNvCxnSpPr/>
          <p:nvPr/>
        </p:nvCxnSpPr>
        <p:spPr>
          <a:xfrm>
            <a:off x="9101200" y="722400"/>
            <a:ext cx="3108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5133" y="2013800"/>
            <a:ext cx="3397200" cy="4257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4406317" y="2013800"/>
            <a:ext cx="3397200" cy="4257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7977500" y="2013800"/>
            <a:ext cx="3397200" cy="4257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□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497200" y="150900"/>
            <a:ext cx="5197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39" name="Google Shape;39;p7"/>
          <p:cNvCxnSpPr/>
          <p:nvPr/>
        </p:nvCxnSpPr>
        <p:spPr>
          <a:xfrm rot="10800000">
            <a:off x="-31600" y="722400"/>
            <a:ext cx="3122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40" name="Google Shape;40;p7"/>
          <p:cNvCxnSpPr/>
          <p:nvPr/>
        </p:nvCxnSpPr>
        <p:spPr>
          <a:xfrm>
            <a:off x="9101200" y="722400"/>
            <a:ext cx="3108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3497200" y="150900"/>
            <a:ext cx="5197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44" name="Google Shape;44;p8"/>
          <p:cNvCxnSpPr/>
          <p:nvPr/>
        </p:nvCxnSpPr>
        <p:spPr>
          <a:xfrm rot="10800000">
            <a:off x="-31600" y="722400"/>
            <a:ext cx="3122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45" name="Google Shape;45;p8"/>
          <p:cNvCxnSpPr/>
          <p:nvPr/>
        </p:nvCxnSpPr>
        <p:spPr>
          <a:xfrm>
            <a:off x="9101200" y="722400"/>
            <a:ext cx="3108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body" idx="1"/>
          </p:nvPr>
        </p:nvSpPr>
        <p:spPr>
          <a:xfrm>
            <a:off x="3467333" y="5862275"/>
            <a:ext cx="5276800" cy="6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 i="1"/>
            </a:lvl1pPr>
          </a:lstStyle>
          <a:p>
            <a:endParaRPr/>
          </a:p>
        </p:txBody>
      </p:sp>
      <p:cxnSp>
        <p:nvCxnSpPr>
          <p:cNvPr id="49" name="Google Shape;49;p9"/>
          <p:cNvCxnSpPr/>
          <p:nvPr/>
        </p:nvCxnSpPr>
        <p:spPr>
          <a:xfrm rot="10800000">
            <a:off x="-21200" y="6253129"/>
            <a:ext cx="31120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0" name="Google Shape;50;p9"/>
          <p:cNvCxnSpPr/>
          <p:nvPr/>
        </p:nvCxnSpPr>
        <p:spPr>
          <a:xfrm>
            <a:off x="9101200" y="6253129"/>
            <a:ext cx="31192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497200" y="274650"/>
            <a:ext cx="5197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22800" y="1997950"/>
            <a:ext cx="10546400" cy="4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5730200" y="6333134"/>
            <a:ext cx="731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lvl="1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lvl="2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lvl="3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lvl="4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lvl="5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lvl="6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lvl="7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lvl="8" algn="ctr">
              <a:buNone/>
              <a:defRPr sz="1300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598" y="775857"/>
            <a:ext cx="6686224" cy="47243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9838" y="1391638"/>
            <a:ext cx="3072300" cy="3072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Google Shape;165;p22"/>
          <p:cNvSpPr txBox="1">
            <a:spLocks noGrp="1"/>
          </p:cNvSpPr>
          <p:nvPr>
            <p:ph type="body" idx="4294967295"/>
          </p:nvPr>
        </p:nvSpPr>
        <p:spPr>
          <a:xfrm>
            <a:off x="2952738" y="4661459"/>
            <a:ext cx="6286500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buNone/>
            </a:pPr>
            <a:r>
              <a:rPr lang="fa-IR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71184" y="178454"/>
            <a:ext cx="3249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1"/>
          <p:cNvPicPr preferRelativeResize="0"/>
          <p:nvPr/>
        </p:nvPicPr>
        <p:blipFill rotWithShape="1">
          <a:blip r:embed="rId3">
            <a:alphaModFix/>
          </a:blip>
          <a:srcRect t="20672" b="4320"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/>
          <p:nvPr/>
        </p:nvSpPr>
        <p:spPr>
          <a:xfrm>
            <a:off x="4436250" y="1769250"/>
            <a:ext cx="3319500" cy="3319500"/>
          </a:xfrm>
          <a:prstGeom prst="ellipse">
            <a:avLst/>
          </a:prstGeom>
          <a:solidFill>
            <a:srgbClr val="FFFFFF">
              <a:alpha val="8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rtl="1"/>
            <a:r>
              <a:rPr lang="fa-IR" sz="3600" dirty="0">
                <a:latin typeface="IRANSans" panose="02040503050201020203" pitchFamily="18" charset="-78"/>
                <a:cs typeface="IRANSans" panose="02040503050201020203" pitchFamily="18" charset="-78"/>
              </a:rPr>
              <a:t>یک تصویر ارزشمندتر از</a:t>
            </a:r>
            <a:r>
              <a:rPr lang="en-US" sz="3600" dirty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3600" dirty="0">
                <a:solidFill>
                  <a:srgbClr val="CC000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هزاران</a:t>
            </a:r>
            <a:r>
              <a:rPr lang="en" sz="3600" dirty="0">
                <a:solidFill>
                  <a:srgbClr val="CC000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3600" dirty="0">
                <a:latin typeface="IRANSans" panose="02040503050201020203" pitchFamily="18" charset="-78"/>
                <a:cs typeface="IRANSans" panose="02040503050201020203" pitchFamily="18" charset="-78"/>
              </a:rPr>
              <a:t>کلمه است</a:t>
            </a:r>
            <a:r>
              <a:rPr lang="en-US" sz="3600" dirty="0"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sz="3600" dirty="0"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4683006" y="2057400"/>
            <a:ext cx="2800500" cy="2800500"/>
          </a:xfrm>
          <a:prstGeom prst="ellipse">
            <a:avLst/>
          </a:prstGeom>
          <a:solidFill>
            <a:srgbClr val="8F7B87">
              <a:alpha val="7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طوسی</a:t>
            </a:r>
            <a:endParaRPr sz="2400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2156825" y="2057400"/>
            <a:ext cx="2800500" cy="2800500"/>
          </a:xfrm>
          <a:prstGeom prst="ellipse">
            <a:avLst/>
          </a:prstGeom>
          <a:solidFill>
            <a:srgbClr val="8F7B87">
              <a:alpha val="3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سغید</a:t>
            </a:r>
            <a:endParaRPr sz="2400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7248352" y="2057400"/>
            <a:ext cx="2800500" cy="2800500"/>
          </a:xfrm>
          <a:prstGeom prst="ellipse">
            <a:avLst/>
          </a:prstGeom>
          <a:solidFill>
            <a:srgbClr val="8F7B87">
              <a:alpha val="3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مشکی</a:t>
            </a:r>
            <a:endParaRPr sz="2400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1184" y="178454"/>
            <a:ext cx="3249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499616"/>
            <a:ext cx="9144000" cy="462076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/>
          <p:nvPr/>
        </p:nvSpPr>
        <p:spPr>
          <a:xfrm>
            <a:off x="3036000" y="2749275"/>
            <a:ext cx="702000" cy="2700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000000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1000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دفتر ما</a:t>
            </a:r>
            <a:endParaRPr sz="1000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187" name="Google Shape;187;p24"/>
          <p:cNvSpPr/>
          <p:nvPr/>
        </p:nvSpPr>
        <p:spPr>
          <a:xfrm rot="8100000">
            <a:off x="5342436" y="2734678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8" name="Google Shape;188;p24"/>
          <p:cNvSpPr/>
          <p:nvPr/>
        </p:nvSpPr>
        <p:spPr>
          <a:xfrm rot="8100000">
            <a:off x="2254836" y="2810878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Google Shape;189;p24"/>
          <p:cNvSpPr/>
          <p:nvPr/>
        </p:nvSpPr>
        <p:spPr>
          <a:xfrm rot="8100000">
            <a:off x="3849811" y="519175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0" name="Google Shape;190;p24"/>
          <p:cNvSpPr/>
          <p:nvPr/>
        </p:nvSpPr>
        <p:spPr>
          <a:xfrm rot="8100000">
            <a:off x="5660786" y="377910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1" name="Google Shape;191;p24"/>
          <p:cNvSpPr/>
          <p:nvPr/>
        </p:nvSpPr>
        <p:spPr>
          <a:xfrm rot="8100000">
            <a:off x="8505461" y="322950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2" name="Google Shape;192;p24"/>
          <p:cNvSpPr/>
          <p:nvPr/>
        </p:nvSpPr>
        <p:spPr>
          <a:xfrm rot="8100000">
            <a:off x="9035861" y="4971053"/>
            <a:ext cx="146795" cy="146795"/>
          </a:xfrm>
          <a:prstGeom prst="teardrop">
            <a:avLst>
              <a:gd name="adj" fmla="val 100000"/>
            </a:avLst>
          </a:prstGeom>
          <a:solidFill>
            <a:srgbClr val="8F7B87"/>
          </a:solidFill>
          <a:ln w="19050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4471184" y="178454"/>
            <a:ext cx="1768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نقشه</a:t>
            </a:r>
            <a:endParaRPr lang="en-US" sz="6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 txBox="1">
            <a:spLocks noGrp="1"/>
          </p:cNvSpPr>
          <p:nvPr>
            <p:ph type="ctrTitle"/>
          </p:nvPr>
        </p:nvSpPr>
        <p:spPr>
          <a:xfrm>
            <a:off x="4124500" y="3025525"/>
            <a:ext cx="58578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7200"/>
              <a:t>89,526,124</a:t>
            </a:r>
            <a:endParaRPr sz="7200"/>
          </a:p>
        </p:txBody>
      </p:sp>
      <p:sp>
        <p:nvSpPr>
          <p:cNvPr id="6" name="Google Shape;237;p28"/>
          <p:cNvSpPr txBox="1">
            <a:spLocks noGrp="1"/>
          </p:cNvSpPr>
          <p:nvPr>
            <p:ph type="subTitle" idx="4294967295"/>
          </p:nvPr>
        </p:nvSpPr>
        <p:spPr>
          <a:xfrm>
            <a:off x="4124500" y="4572025"/>
            <a:ext cx="517348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1800" dirty="0">
                <a:latin typeface="IRANSans" panose="02040503050201020203" pitchFamily="18" charset="-78"/>
                <a:cs typeface="IRANSans" panose="02040503050201020203" pitchFamily="18" charset="-78"/>
              </a:rPr>
              <a:t>بله! این عدد بزرگ است، آیا شما افتخار </a:t>
            </a:r>
            <a:r>
              <a:rPr lang="fa-IR" sz="18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نمی کنید؟</a:t>
            </a:r>
            <a:endParaRPr sz="18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>
            <a:spLocks noGrp="1"/>
          </p:cNvSpPr>
          <p:nvPr>
            <p:ph type="ctrTitle" idx="4294967295"/>
          </p:nvPr>
        </p:nvSpPr>
        <p:spPr>
          <a:xfrm>
            <a:off x="2602150" y="559200"/>
            <a:ext cx="6008400" cy="11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" sz="7200"/>
              <a:t>89,526,124$</a:t>
            </a:r>
            <a:endParaRPr sz="7200"/>
          </a:p>
        </p:txBody>
      </p:sp>
      <p:sp>
        <p:nvSpPr>
          <p:cNvPr id="207" name="Google Shape;207;p26"/>
          <p:cNvSpPr txBox="1">
            <a:spLocks noGrp="1"/>
          </p:cNvSpPr>
          <p:nvPr>
            <p:ph type="ctrTitle" idx="4294967295"/>
          </p:nvPr>
        </p:nvSpPr>
        <p:spPr>
          <a:xfrm>
            <a:off x="4126150" y="4597803"/>
            <a:ext cx="6008400" cy="11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" sz="7200" dirty="0"/>
              <a:t>100%</a:t>
            </a:r>
            <a:endParaRPr sz="7200" dirty="0"/>
          </a:p>
        </p:txBody>
      </p:sp>
      <p:sp>
        <p:nvSpPr>
          <p:cNvPr id="209" name="Google Shape;209;p26"/>
          <p:cNvSpPr txBox="1">
            <a:spLocks noGrp="1"/>
          </p:cNvSpPr>
          <p:nvPr>
            <p:ph type="ctrTitle" idx="4294967295"/>
          </p:nvPr>
        </p:nvSpPr>
        <p:spPr>
          <a:xfrm>
            <a:off x="3364150" y="2540402"/>
            <a:ext cx="6008400" cy="11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" sz="7200" dirty="0" smtClean="0"/>
              <a:t>185,244</a:t>
            </a:r>
            <a:endParaRPr sz="4800" dirty="0"/>
          </a:p>
        </p:txBody>
      </p:sp>
      <p:cxnSp>
        <p:nvCxnSpPr>
          <p:cNvPr id="211" name="Google Shape;211;p26"/>
          <p:cNvCxnSpPr>
            <a:stCxn id="205" idx="1"/>
          </p:cNvCxnSpPr>
          <p:nvPr/>
        </p:nvCxnSpPr>
        <p:spPr>
          <a:xfrm rot="10800000">
            <a:off x="1523950" y="1155900"/>
            <a:ext cx="10782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2" name="Google Shape;212;p26"/>
          <p:cNvCxnSpPr>
            <a:stCxn id="209" idx="1"/>
          </p:cNvCxnSpPr>
          <p:nvPr/>
        </p:nvCxnSpPr>
        <p:spPr>
          <a:xfrm rot="10800000">
            <a:off x="1507750" y="3137102"/>
            <a:ext cx="18564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13" name="Google Shape;213;p26"/>
          <p:cNvCxnSpPr>
            <a:stCxn id="207" idx="1"/>
          </p:cNvCxnSpPr>
          <p:nvPr/>
        </p:nvCxnSpPr>
        <p:spPr>
          <a:xfrm rot="10800000">
            <a:off x="1515850" y="5194503"/>
            <a:ext cx="2610300" cy="0"/>
          </a:xfrm>
          <a:prstGeom prst="straightConnector1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2" name="Google Shape;244;p29"/>
          <p:cNvSpPr txBox="1">
            <a:spLocks/>
          </p:cNvSpPr>
          <p:nvPr/>
        </p:nvSpPr>
        <p:spPr>
          <a:xfrm>
            <a:off x="4419600" y="1521000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buFont typeface="PT Serif"/>
              <a:buNone/>
            </a:pPr>
            <a:r>
              <a:rPr lang="fa-IR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درآمد خالص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Google Shape;246;p29"/>
          <p:cNvSpPr txBox="1">
            <a:spLocks/>
          </p:cNvSpPr>
          <p:nvPr/>
        </p:nvSpPr>
        <p:spPr>
          <a:xfrm>
            <a:off x="3348910" y="5504835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buFont typeface="PT Serif"/>
              <a:buNone/>
            </a:pPr>
            <a:r>
              <a:rPr lang="fa-IR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موفقیت کامل!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Google Shape;248;p29"/>
          <p:cNvSpPr txBox="1">
            <a:spLocks/>
          </p:cNvSpPr>
          <p:nvPr/>
        </p:nvSpPr>
        <p:spPr>
          <a:xfrm>
            <a:off x="3456551" y="3270602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buFont typeface="PT Serif"/>
              <a:buNone/>
            </a:pPr>
            <a:r>
              <a:rPr lang="fa-IR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کاربر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/>
          <p:nvPr/>
        </p:nvSpPr>
        <p:spPr>
          <a:xfrm>
            <a:off x="2132000" y="2480550"/>
            <a:ext cx="1896900" cy="1896900"/>
          </a:xfrm>
          <a:prstGeom prst="ellipse">
            <a:avLst/>
          </a:prstGeom>
          <a:solidFill>
            <a:srgbClr val="8F7B87">
              <a:alpha val="56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i="1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سومین</a:t>
            </a:r>
            <a:endParaRPr sz="2400" i="1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221" name="Google Shape;221;p27"/>
          <p:cNvSpPr/>
          <p:nvPr/>
        </p:nvSpPr>
        <p:spPr>
          <a:xfrm>
            <a:off x="8137225" y="2480550"/>
            <a:ext cx="1896900" cy="1896900"/>
          </a:xfrm>
          <a:prstGeom prst="ellipse">
            <a:avLst/>
          </a:prstGeom>
          <a:solidFill>
            <a:srgbClr val="8F7B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i="1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اولین</a:t>
            </a:r>
            <a:endParaRPr sz="2400" i="1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sp>
        <p:nvSpPr>
          <p:cNvPr id="222" name="Google Shape;222;p27"/>
          <p:cNvSpPr/>
          <p:nvPr/>
        </p:nvSpPr>
        <p:spPr>
          <a:xfrm>
            <a:off x="5134613" y="2480550"/>
            <a:ext cx="1896900" cy="1896900"/>
          </a:xfrm>
          <a:prstGeom prst="ellipse">
            <a:avLst/>
          </a:prstGeom>
          <a:solidFill>
            <a:srgbClr val="8F7B87">
              <a:alpha val="78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fa-IR" sz="2400" i="1" dirty="0" smtClean="0">
                <a:solidFill>
                  <a:srgbClr val="FFFFFF"/>
                </a:solidFill>
                <a:latin typeface="IRANSans" panose="02040503050201020203" pitchFamily="18" charset="-78"/>
                <a:ea typeface="PT Serif"/>
                <a:cs typeface="IRANSans" panose="02040503050201020203" pitchFamily="18" charset="-78"/>
                <a:sym typeface="PT Serif"/>
              </a:rPr>
              <a:t>دومین</a:t>
            </a:r>
            <a:endParaRPr sz="2400" i="1" dirty="0">
              <a:solidFill>
                <a:srgbClr val="FFFFFF"/>
              </a:solidFill>
              <a:latin typeface="IRANSans" panose="02040503050201020203" pitchFamily="18" charset="-78"/>
              <a:ea typeface="PT Serif"/>
              <a:cs typeface="IRANSans" panose="02040503050201020203" pitchFamily="18" charset="-78"/>
              <a:sym typeface="PT Serif"/>
            </a:endParaRPr>
          </a:p>
        </p:txBody>
      </p:sp>
      <p:cxnSp>
        <p:nvCxnSpPr>
          <p:cNvPr id="223" name="Google Shape;223;p27"/>
          <p:cNvCxnSpPr>
            <a:stCxn id="220" idx="6"/>
            <a:endCxn id="222" idx="2"/>
          </p:cNvCxnSpPr>
          <p:nvPr/>
        </p:nvCxnSpPr>
        <p:spPr>
          <a:xfrm>
            <a:off x="4028900" y="3429000"/>
            <a:ext cx="1105800" cy="0"/>
          </a:xfrm>
          <a:prstGeom prst="straightConnector1">
            <a:avLst/>
          </a:prstGeom>
          <a:noFill/>
          <a:ln w="9525" cap="flat" cmpd="sng">
            <a:solidFill>
              <a:srgbClr val="8F7B87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224" name="Google Shape;224;p27"/>
          <p:cNvCxnSpPr>
            <a:stCxn id="222" idx="6"/>
            <a:endCxn id="221" idx="2"/>
          </p:cNvCxnSpPr>
          <p:nvPr/>
        </p:nvCxnSpPr>
        <p:spPr>
          <a:xfrm>
            <a:off x="7031513" y="3429000"/>
            <a:ext cx="1105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triangle" w="med" len="med"/>
          </a:ln>
        </p:spPr>
      </p:cxnSp>
      <p:sp>
        <p:nvSpPr>
          <p:cNvPr id="10" name="Rectangle 9"/>
          <p:cNvSpPr/>
          <p:nvPr/>
        </p:nvSpPr>
        <p:spPr>
          <a:xfrm>
            <a:off x="4471184" y="178454"/>
            <a:ext cx="3280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فرایند شما</a:t>
            </a:r>
            <a:endParaRPr lang="en-US" sz="6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8"/>
          <p:cNvSpPr txBox="1">
            <a:spLocks noGrp="1"/>
          </p:cNvSpPr>
          <p:nvPr>
            <p:ph type="title"/>
          </p:nvPr>
        </p:nvSpPr>
        <p:spPr>
          <a:xfrm>
            <a:off x="4146900" y="150900"/>
            <a:ext cx="38982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LETS REVIEW SOME CONCEPTS</a:t>
            </a:r>
            <a:endParaRPr/>
          </a:p>
        </p:txBody>
      </p:sp>
      <p:grpSp>
        <p:nvGrpSpPr>
          <p:cNvPr id="237" name="Google Shape;237;p28"/>
          <p:cNvGrpSpPr/>
          <p:nvPr/>
        </p:nvGrpSpPr>
        <p:grpSpPr>
          <a:xfrm>
            <a:off x="3410627" y="1957222"/>
            <a:ext cx="372594" cy="310144"/>
            <a:chOff x="1247825" y="322750"/>
            <a:chExt cx="443300" cy="369000"/>
          </a:xfrm>
        </p:grpSpPr>
        <p:sp>
          <p:nvSpPr>
            <p:cNvPr id="238" name="Google Shape;238;p2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9" name="Google Shape;239;p28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2" name="Google Shape;242;p28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43" name="Google Shape;243;p28"/>
          <p:cNvGrpSpPr/>
          <p:nvPr/>
        </p:nvGrpSpPr>
        <p:grpSpPr>
          <a:xfrm>
            <a:off x="11104401" y="4337727"/>
            <a:ext cx="350068" cy="350573"/>
            <a:chOff x="5294400" y="974850"/>
            <a:chExt cx="416500" cy="417100"/>
          </a:xfrm>
        </p:grpSpPr>
        <p:sp>
          <p:nvSpPr>
            <p:cNvPr id="244" name="Google Shape;244;p28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46" name="Google Shape;246;p28"/>
          <p:cNvGrpSpPr/>
          <p:nvPr/>
        </p:nvGrpSpPr>
        <p:grpSpPr>
          <a:xfrm>
            <a:off x="7295912" y="1893238"/>
            <a:ext cx="391001" cy="382827"/>
            <a:chOff x="1236875" y="1623900"/>
            <a:chExt cx="465200" cy="455475"/>
          </a:xfrm>
        </p:grpSpPr>
        <p:sp>
          <p:nvSpPr>
            <p:cNvPr id="247" name="Google Shape;247;p28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54" name="Google Shape;254;p28"/>
          <p:cNvGrpSpPr/>
          <p:nvPr/>
        </p:nvGrpSpPr>
        <p:grpSpPr>
          <a:xfrm>
            <a:off x="3414610" y="4295534"/>
            <a:ext cx="369505" cy="369505"/>
            <a:chOff x="2594050" y="1631825"/>
            <a:chExt cx="439625" cy="439625"/>
          </a:xfrm>
        </p:grpSpPr>
        <p:sp>
          <p:nvSpPr>
            <p:cNvPr id="255" name="Google Shape;255;p2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59" name="Google Shape;259;p28"/>
          <p:cNvGrpSpPr/>
          <p:nvPr/>
        </p:nvGrpSpPr>
        <p:grpSpPr>
          <a:xfrm>
            <a:off x="11165316" y="1930589"/>
            <a:ext cx="387933" cy="345971"/>
            <a:chOff x="3927500" y="301425"/>
            <a:chExt cx="461550" cy="411625"/>
          </a:xfrm>
        </p:grpSpPr>
        <p:sp>
          <p:nvSpPr>
            <p:cNvPr id="260" name="Google Shape;260;p28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87" name="Google Shape;287;p28"/>
          <p:cNvSpPr/>
          <p:nvPr/>
        </p:nvSpPr>
        <p:spPr>
          <a:xfrm>
            <a:off x="7323028" y="4338515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1D1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7" name="Google Shape;165;p22"/>
          <p:cNvSpPr txBox="1">
            <a:spLocks noGrp="1"/>
          </p:cNvSpPr>
          <p:nvPr>
            <p:ph type="body" idx="2"/>
          </p:nvPr>
        </p:nvSpPr>
        <p:spPr>
          <a:xfrm>
            <a:off x="8310094" y="2468827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8" name="Google Shape;165;p22"/>
          <p:cNvSpPr txBox="1">
            <a:spLocks noGrp="1"/>
          </p:cNvSpPr>
          <p:nvPr>
            <p:ph type="body" idx="2"/>
          </p:nvPr>
        </p:nvSpPr>
        <p:spPr>
          <a:xfrm>
            <a:off x="4524921" y="2468827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9" name="Google Shape;165;p22"/>
          <p:cNvSpPr txBox="1">
            <a:spLocks noGrp="1"/>
          </p:cNvSpPr>
          <p:nvPr>
            <p:ph type="body" idx="2"/>
          </p:nvPr>
        </p:nvSpPr>
        <p:spPr>
          <a:xfrm>
            <a:off x="570345" y="2468827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0" name="Google Shape;165;p22"/>
          <p:cNvSpPr txBox="1">
            <a:spLocks noGrp="1"/>
          </p:cNvSpPr>
          <p:nvPr>
            <p:ph type="body" idx="2"/>
          </p:nvPr>
        </p:nvSpPr>
        <p:spPr>
          <a:xfrm>
            <a:off x="8242532" y="4814558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1" name="Google Shape;165;p22"/>
          <p:cNvSpPr txBox="1">
            <a:spLocks noGrp="1"/>
          </p:cNvSpPr>
          <p:nvPr>
            <p:ph type="body" idx="2"/>
          </p:nvPr>
        </p:nvSpPr>
        <p:spPr>
          <a:xfrm>
            <a:off x="4434499" y="4814558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توید </a:t>
            </a: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2" name="Google Shape;165;p22"/>
          <p:cNvSpPr txBox="1">
            <a:spLocks noGrp="1"/>
          </p:cNvSpPr>
          <p:nvPr>
            <p:ph type="body" idx="2"/>
          </p:nvPr>
        </p:nvSpPr>
        <p:spPr>
          <a:xfrm>
            <a:off x="502783" y="4814558"/>
            <a:ext cx="2926025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r>
              <a:rPr lang="en-US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2239" y="0"/>
            <a:ext cx="6867525" cy="56959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75;p32"/>
          <p:cNvSpPr txBox="1">
            <a:spLocks noGrp="1"/>
          </p:cNvSpPr>
          <p:nvPr>
            <p:ph type="body" idx="1"/>
          </p:nvPr>
        </p:nvSpPr>
        <p:spPr>
          <a:xfrm>
            <a:off x="2409750" y="5494942"/>
            <a:ext cx="73725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a-IR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آمار</a:t>
            </a:r>
            <a:endParaRPr i="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7B87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0"/>
          <p:cNvSpPr/>
          <p:nvPr/>
        </p:nvSpPr>
        <p:spPr>
          <a:xfrm>
            <a:off x="6905950" y="653113"/>
            <a:ext cx="2766776" cy="5551776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F7B87"/>
          </a:solidFill>
          <a:ln w="9525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2" name="Google Shape;302;p30"/>
          <p:cNvSpPr/>
          <p:nvPr/>
        </p:nvSpPr>
        <p:spPr>
          <a:xfrm>
            <a:off x="7028225" y="1118675"/>
            <a:ext cx="2529000" cy="4474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sz="1000" dirty="0">
              <a:solidFill>
                <a:srgbClr val="999999"/>
              </a:solidFill>
            </a:endParaRPr>
          </a:p>
        </p:txBody>
      </p:sp>
      <p:cxnSp>
        <p:nvCxnSpPr>
          <p:cNvPr id="303" name="Google Shape;303;p30"/>
          <p:cNvCxnSpPr/>
          <p:nvPr/>
        </p:nvCxnSpPr>
        <p:spPr>
          <a:xfrm rot="10800000">
            <a:off x="1523825" y="1866100"/>
            <a:ext cx="47343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04" name="Google Shape;304;p30"/>
          <p:cNvSpPr txBox="1">
            <a:spLocks noGrp="1"/>
          </p:cNvSpPr>
          <p:nvPr>
            <p:ph type="sldNum" idx="12"/>
          </p:nvPr>
        </p:nvSpPr>
        <p:spPr>
          <a:xfrm>
            <a:off x="5821650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/>
              <a:pPr/>
              <a:t>19</a:t>
            </a:fld>
            <a:endParaRPr/>
          </a:p>
        </p:txBody>
      </p:sp>
      <p:sp>
        <p:nvSpPr>
          <p:cNvPr id="8" name="Google Shape;385;p34"/>
          <p:cNvSpPr txBox="1">
            <a:spLocks/>
          </p:cNvSpPr>
          <p:nvPr/>
        </p:nvSpPr>
        <p:spPr>
          <a:xfrm>
            <a:off x="1467712" y="2228225"/>
            <a:ext cx="4846525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2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Google Shape;310;p31"/>
          <p:cNvSpPr/>
          <p:nvPr/>
        </p:nvSpPr>
        <p:spPr>
          <a:xfrm>
            <a:off x="7028225" y="1118675"/>
            <a:ext cx="2529000" cy="4474799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2800" dirty="0">
                <a:solidFill>
                  <a:srgbClr val="999999"/>
                </a:solidFill>
                <a:latin typeface="IRANSans" panose="02040503050201020203" pitchFamily="18" charset="-78"/>
                <a:ea typeface="Karla"/>
                <a:cs typeface="IRANSans" panose="02040503050201020203" pitchFamily="18" charset="-78"/>
                <a:sym typeface="Karla"/>
              </a:rPr>
              <a:t>متن شما</a:t>
            </a:r>
            <a:endParaRPr lang="fa-IR" sz="2800" dirty="0">
              <a:solidFill>
                <a:srgbClr val="999999"/>
              </a:solidFill>
              <a:latin typeface="IRANSans" panose="02040503050201020203" pitchFamily="18" charset="-78"/>
              <a:ea typeface="Karla"/>
              <a:cs typeface="IRANSans" panose="02040503050201020203" pitchFamily="18" charset="-78"/>
              <a:sym typeface="Karl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65;p22"/>
          <p:cNvSpPr txBox="1">
            <a:spLocks noGrp="1"/>
          </p:cNvSpPr>
          <p:nvPr>
            <p:ph type="body" idx="2"/>
          </p:nvPr>
        </p:nvSpPr>
        <p:spPr>
          <a:xfrm>
            <a:off x="914400" y="2420046"/>
            <a:ext cx="4222901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 دو</a:t>
            </a: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Google Shape;165;p22"/>
          <p:cNvSpPr txBox="1">
            <a:spLocks noGrp="1"/>
          </p:cNvSpPr>
          <p:nvPr>
            <p:ph type="body" idx="2"/>
          </p:nvPr>
        </p:nvSpPr>
        <p:spPr>
          <a:xfrm>
            <a:off x="7193280" y="2420046"/>
            <a:ext cx="4222901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 </a:t>
            </a: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یک</a:t>
            </a:r>
            <a:endParaRPr lang="fa-IR" b="1" dirty="0" smtClean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6649" y="189012"/>
            <a:ext cx="35541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7B87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1"/>
          <p:cNvSpPr/>
          <p:nvPr/>
        </p:nvSpPr>
        <p:spPr>
          <a:xfrm>
            <a:off x="7047469" y="839913"/>
            <a:ext cx="2483749" cy="5226870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8F7B87"/>
          </a:solidFill>
          <a:ln w="9525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10" name="Google Shape;310;p31"/>
          <p:cNvSpPr/>
          <p:nvPr/>
        </p:nvSpPr>
        <p:spPr>
          <a:xfrm>
            <a:off x="7239000" y="1572650"/>
            <a:ext cx="2131800" cy="37614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2800" dirty="0">
                <a:solidFill>
                  <a:srgbClr val="999999"/>
                </a:solidFill>
                <a:latin typeface="IRANSans" panose="02040503050201020203" pitchFamily="18" charset="-78"/>
                <a:ea typeface="Karla"/>
                <a:cs typeface="IRANSans" panose="02040503050201020203" pitchFamily="18" charset="-78"/>
                <a:sym typeface="Karla"/>
              </a:rPr>
              <a:t>متن شما</a:t>
            </a:r>
            <a:endParaRPr lang="fa-IR" sz="2800" dirty="0">
              <a:solidFill>
                <a:srgbClr val="999999"/>
              </a:solidFill>
              <a:latin typeface="IRANSans" panose="02040503050201020203" pitchFamily="18" charset="-78"/>
              <a:ea typeface="Karla"/>
              <a:cs typeface="IRANSans" panose="02040503050201020203" pitchFamily="18" charset="-78"/>
              <a:sym typeface="Karla"/>
            </a:endParaRPr>
          </a:p>
        </p:txBody>
      </p:sp>
      <p:cxnSp>
        <p:nvCxnSpPr>
          <p:cNvPr id="312" name="Google Shape;312;p31"/>
          <p:cNvCxnSpPr/>
          <p:nvPr/>
        </p:nvCxnSpPr>
        <p:spPr>
          <a:xfrm rot="10800000">
            <a:off x="1523825" y="1866100"/>
            <a:ext cx="47343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13" name="Google Shape;313;p31"/>
          <p:cNvSpPr txBox="1">
            <a:spLocks noGrp="1"/>
          </p:cNvSpPr>
          <p:nvPr>
            <p:ph type="sldNum" idx="12"/>
          </p:nvPr>
        </p:nvSpPr>
        <p:spPr>
          <a:xfrm>
            <a:off x="5821650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/>
              <a:pPr/>
              <a:t>20</a:t>
            </a:fld>
            <a:endParaRPr/>
          </a:p>
        </p:txBody>
      </p:sp>
      <p:sp>
        <p:nvSpPr>
          <p:cNvPr id="7" name="Google Shape;385;p34"/>
          <p:cNvSpPr txBox="1">
            <a:spLocks/>
          </p:cNvSpPr>
          <p:nvPr/>
        </p:nvSpPr>
        <p:spPr>
          <a:xfrm>
            <a:off x="1467712" y="2228225"/>
            <a:ext cx="4846525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2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7B87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2"/>
          <p:cNvSpPr/>
          <p:nvPr/>
        </p:nvSpPr>
        <p:spPr>
          <a:xfrm>
            <a:off x="6311664" y="714031"/>
            <a:ext cx="3839439" cy="5429937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8F7B87"/>
          </a:solidFill>
          <a:ln w="9525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19" name="Google Shape;319;p32"/>
          <p:cNvSpPr/>
          <p:nvPr/>
        </p:nvSpPr>
        <p:spPr>
          <a:xfrm>
            <a:off x="6566175" y="1207850"/>
            <a:ext cx="3331800" cy="44505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2800" dirty="0">
                <a:solidFill>
                  <a:srgbClr val="999999"/>
                </a:solidFill>
                <a:latin typeface="IRANSans" panose="02040503050201020203" pitchFamily="18" charset="-78"/>
                <a:ea typeface="Karla"/>
                <a:cs typeface="IRANSans" panose="02040503050201020203" pitchFamily="18" charset="-78"/>
                <a:sym typeface="Karla"/>
              </a:rPr>
              <a:t>متن شما</a:t>
            </a:r>
            <a:endParaRPr lang="fa-IR" sz="2800" dirty="0">
              <a:solidFill>
                <a:srgbClr val="999999"/>
              </a:solidFill>
              <a:latin typeface="IRANSans" panose="02040503050201020203" pitchFamily="18" charset="-78"/>
              <a:ea typeface="Karla"/>
              <a:cs typeface="IRANSans" panose="02040503050201020203" pitchFamily="18" charset="-78"/>
              <a:sym typeface="Karla"/>
            </a:endParaRPr>
          </a:p>
        </p:txBody>
      </p:sp>
      <p:cxnSp>
        <p:nvCxnSpPr>
          <p:cNvPr id="321" name="Google Shape;321;p32"/>
          <p:cNvCxnSpPr/>
          <p:nvPr/>
        </p:nvCxnSpPr>
        <p:spPr>
          <a:xfrm rot="10800000">
            <a:off x="1523825" y="1866100"/>
            <a:ext cx="39804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22" name="Google Shape;322;p32"/>
          <p:cNvSpPr txBox="1">
            <a:spLocks noGrp="1"/>
          </p:cNvSpPr>
          <p:nvPr>
            <p:ph type="sldNum" idx="12"/>
          </p:nvPr>
        </p:nvSpPr>
        <p:spPr>
          <a:xfrm>
            <a:off x="5821650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/>
              <a:pPr/>
              <a:t>21</a:t>
            </a:fld>
            <a:endParaRPr/>
          </a:p>
        </p:txBody>
      </p:sp>
      <p:sp>
        <p:nvSpPr>
          <p:cNvPr id="7" name="Google Shape;385;p34"/>
          <p:cNvSpPr txBox="1">
            <a:spLocks/>
          </p:cNvSpPr>
          <p:nvPr/>
        </p:nvSpPr>
        <p:spPr>
          <a:xfrm>
            <a:off x="1090762" y="2301149"/>
            <a:ext cx="4846525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2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7B87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3"/>
          <p:cNvSpPr/>
          <p:nvPr/>
        </p:nvSpPr>
        <p:spPr>
          <a:xfrm>
            <a:off x="3533988" y="363014"/>
            <a:ext cx="5140316" cy="4001795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8F7B87"/>
          </a:solidFill>
          <a:ln w="9525" cap="flat" cmpd="sng">
            <a:solidFill>
              <a:srgbClr val="F3EF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28" name="Google Shape;328;p33"/>
          <p:cNvSpPr/>
          <p:nvPr/>
        </p:nvSpPr>
        <p:spPr>
          <a:xfrm>
            <a:off x="3737050" y="575550"/>
            <a:ext cx="4717800" cy="30075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2800" dirty="0">
                <a:solidFill>
                  <a:srgbClr val="999999"/>
                </a:solidFill>
                <a:latin typeface="IRANSans" panose="02040503050201020203" pitchFamily="18" charset="-78"/>
                <a:ea typeface="Karla"/>
                <a:cs typeface="IRANSans" panose="02040503050201020203" pitchFamily="18" charset="-78"/>
                <a:sym typeface="Karla"/>
              </a:rPr>
              <a:t>متن شما</a:t>
            </a:r>
            <a:endParaRPr lang="fa-IR" sz="2800" dirty="0">
              <a:solidFill>
                <a:srgbClr val="999999"/>
              </a:solidFill>
              <a:latin typeface="IRANSans" panose="02040503050201020203" pitchFamily="18" charset="-78"/>
              <a:ea typeface="Karla"/>
              <a:cs typeface="IRANSans" panose="02040503050201020203" pitchFamily="18" charset="-78"/>
              <a:sym typeface="Karla"/>
            </a:endParaRPr>
          </a:p>
        </p:txBody>
      </p:sp>
      <p:cxnSp>
        <p:nvCxnSpPr>
          <p:cNvPr id="330" name="Google Shape;330;p33"/>
          <p:cNvCxnSpPr/>
          <p:nvPr/>
        </p:nvCxnSpPr>
        <p:spPr>
          <a:xfrm rot="10800000">
            <a:off x="1523975" y="4696850"/>
            <a:ext cx="45477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31" name="Google Shape;331;p33"/>
          <p:cNvSpPr txBox="1">
            <a:spLocks noGrp="1"/>
          </p:cNvSpPr>
          <p:nvPr>
            <p:ph type="sldNum" idx="12"/>
          </p:nvPr>
        </p:nvSpPr>
        <p:spPr>
          <a:xfrm>
            <a:off x="5821650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/>
              <a:pPr/>
              <a:t>22</a:t>
            </a:fld>
            <a:endParaRPr/>
          </a:p>
        </p:txBody>
      </p:sp>
      <p:sp>
        <p:nvSpPr>
          <p:cNvPr id="7" name="Google Shape;385;p34"/>
          <p:cNvSpPr txBox="1">
            <a:spLocks/>
          </p:cNvSpPr>
          <p:nvPr/>
        </p:nvSpPr>
        <p:spPr>
          <a:xfrm>
            <a:off x="3737050" y="5028892"/>
            <a:ext cx="4846525" cy="2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r>
              <a:rPr lang="fa-IR" altLang="ko-KR" sz="24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424;p38"/>
          <p:cNvSpPr txBox="1">
            <a:spLocks/>
          </p:cNvSpPr>
          <p:nvPr/>
        </p:nvSpPr>
        <p:spPr>
          <a:xfrm>
            <a:off x="3830250" y="769142"/>
            <a:ext cx="45315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rtl="1"/>
            <a:r>
              <a:rPr lang="fa-IR" sz="5400" dirty="0" smtClean="0">
                <a:solidFill>
                  <a:srgbClr val="FF572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متشکرم!</a:t>
            </a:r>
            <a:endParaRPr lang="fa-IR" sz="5400" dirty="0">
              <a:solidFill>
                <a:srgbClr val="FF5722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Google Shape;425;p38"/>
          <p:cNvSpPr txBox="1">
            <a:spLocks/>
          </p:cNvSpPr>
          <p:nvPr/>
        </p:nvSpPr>
        <p:spPr>
          <a:xfrm>
            <a:off x="3830250" y="1928942"/>
            <a:ext cx="45315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buFont typeface="PT Serif"/>
              <a:buNone/>
            </a:pPr>
            <a:r>
              <a:rPr lang="fa-IR" sz="36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سوالی دارید؟</a:t>
            </a:r>
            <a:endParaRPr lang="fa-IR" sz="3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Google Shape;426;p38"/>
          <p:cNvSpPr txBox="1">
            <a:spLocks/>
          </p:cNvSpPr>
          <p:nvPr/>
        </p:nvSpPr>
        <p:spPr>
          <a:xfrm>
            <a:off x="2668300" y="3516338"/>
            <a:ext cx="6855400" cy="10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lnSpc>
                <a:spcPct val="200000"/>
              </a:lnSpc>
              <a:buFont typeface="PT Serif"/>
              <a:buNone/>
            </a:pPr>
            <a:r>
              <a:rPr lang="fa-IR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چاپ.</a:t>
            </a:r>
            <a:endParaRPr lang="fa-IR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437;p39"/>
          <p:cNvSpPr txBox="1">
            <a:spLocks noGrp="1"/>
          </p:cNvSpPr>
          <p:nvPr>
            <p:ph type="title"/>
          </p:nvPr>
        </p:nvSpPr>
        <p:spPr>
          <a:xfrm>
            <a:off x="3433950" y="756781"/>
            <a:ext cx="5324100" cy="4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منابع</a:t>
            </a:r>
            <a:endParaRPr sz="44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936901" y="1895142"/>
            <a:ext cx="10866897" cy="3394472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200000"/>
              </a:lnSpc>
            </a:pPr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ko-KR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7;p39"/>
          <p:cNvSpPr txBox="1">
            <a:spLocks noGrp="1"/>
          </p:cNvSpPr>
          <p:nvPr>
            <p:ph type="title"/>
          </p:nvPr>
        </p:nvSpPr>
        <p:spPr>
          <a:xfrm>
            <a:off x="3433950" y="756781"/>
            <a:ext cx="5324100" cy="4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این ارائه</a:t>
            </a:r>
            <a:endParaRPr sz="44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936901" y="2090571"/>
            <a:ext cx="10866897" cy="3394472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200000"/>
              </a:lnSpc>
            </a:pPr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ko-KR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7B87"/>
        </a:solidFill>
        <a:effectLst/>
      </p:bgPr>
    </p:bg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" name="Google Shape;360;p37"/>
          <p:cNvGrpSpPr/>
          <p:nvPr/>
        </p:nvGrpSpPr>
        <p:grpSpPr>
          <a:xfrm>
            <a:off x="1872748" y="1242995"/>
            <a:ext cx="342903" cy="447293"/>
            <a:chOff x="590250" y="244200"/>
            <a:chExt cx="407975" cy="532175"/>
          </a:xfrm>
        </p:grpSpPr>
        <p:sp>
          <p:nvSpPr>
            <p:cNvPr id="361" name="Google Shape;361;p37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2" name="Google Shape;362;p37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4" name="Google Shape;364;p37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75" name="Google Shape;375;p37"/>
          <p:cNvGrpSpPr/>
          <p:nvPr/>
        </p:nvGrpSpPr>
        <p:grpSpPr>
          <a:xfrm>
            <a:off x="2425439" y="1309016"/>
            <a:ext cx="372594" cy="310144"/>
            <a:chOff x="1247825" y="322750"/>
            <a:chExt cx="443300" cy="369000"/>
          </a:xfrm>
        </p:grpSpPr>
        <p:sp>
          <p:nvSpPr>
            <p:cNvPr id="376" name="Google Shape;376;p37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81" name="Google Shape;381;p37"/>
          <p:cNvGrpSpPr/>
          <p:nvPr/>
        </p:nvGrpSpPr>
        <p:grpSpPr>
          <a:xfrm>
            <a:off x="2998618" y="1307482"/>
            <a:ext cx="356204" cy="313212"/>
            <a:chOff x="1929775" y="320925"/>
            <a:chExt cx="423800" cy="372650"/>
          </a:xfrm>
        </p:grpSpPr>
        <p:sp>
          <p:nvSpPr>
            <p:cNvPr id="382" name="Google Shape;382;p37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3" name="Google Shape;383;p37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4" name="Google Shape;384;p37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6" name="Google Shape;386;p37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7" name="Google Shape;387;p37"/>
          <p:cNvSpPr/>
          <p:nvPr/>
        </p:nvSpPr>
        <p:spPr>
          <a:xfrm>
            <a:off x="3595921" y="1296229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8" name="Google Shape;388;p37"/>
          <p:cNvSpPr/>
          <p:nvPr/>
        </p:nvSpPr>
        <p:spPr>
          <a:xfrm>
            <a:off x="4180889" y="1297258"/>
            <a:ext cx="251793" cy="33367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389" name="Google Shape;389;p37"/>
          <p:cNvGrpSpPr/>
          <p:nvPr/>
        </p:nvGrpSpPr>
        <p:grpSpPr>
          <a:xfrm>
            <a:off x="5268263" y="1272161"/>
            <a:ext cx="336767" cy="383835"/>
            <a:chOff x="4630125" y="278900"/>
            <a:chExt cx="400675" cy="456675"/>
          </a:xfrm>
        </p:grpSpPr>
        <p:sp>
          <p:nvSpPr>
            <p:cNvPr id="390" name="Google Shape;390;p37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94" name="Google Shape;394;p37"/>
          <p:cNvSpPr/>
          <p:nvPr/>
        </p:nvSpPr>
        <p:spPr>
          <a:xfrm>
            <a:off x="5808852" y="1295725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395" name="Google Shape;395;p37"/>
          <p:cNvGrpSpPr/>
          <p:nvPr/>
        </p:nvGrpSpPr>
        <p:grpSpPr>
          <a:xfrm>
            <a:off x="1877874" y="1818716"/>
            <a:ext cx="342882" cy="418128"/>
            <a:chOff x="596350" y="929175"/>
            <a:chExt cx="407950" cy="497475"/>
          </a:xfrm>
        </p:grpSpPr>
        <p:sp>
          <p:nvSpPr>
            <p:cNvPr id="396" name="Google Shape;396;p37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2" name="Google Shape;402;p37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03" name="Google Shape;403;p37"/>
          <p:cNvGrpSpPr/>
          <p:nvPr/>
        </p:nvGrpSpPr>
        <p:grpSpPr>
          <a:xfrm>
            <a:off x="3002190" y="1879631"/>
            <a:ext cx="349060" cy="298882"/>
            <a:chOff x="1934025" y="1001650"/>
            <a:chExt cx="415300" cy="355600"/>
          </a:xfrm>
        </p:grpSpPr>
        <p:sp>
          <p:nvSpPr>
            <p:cNvPr id="404" name="Google Shape;404;p37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6" name="Google Shape;406;p37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08" name="Google Shape;408;p37"/>
          <p:cNvSpPr/>
          <p:nvPr/>
        </p:nvSpPr>
        <p:spPr>
          <a:xfrm>
            <a:off x="3566250" y="1854574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9" name="Google Shape;409;p37"/>
          <p:cNvSpPr/>
          <p:nvPr/>
        </p:nvSpPr>
        <p:spPr>
          <a:xfrm>
            <a:off x="4131759" y="1871972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0" name="Google Shape;410;p37"/>
          <p:cNvSpPr/>
          <p:nvPr/>
        </p:nvSpPr>
        <p:spPr>
          <a:xfrm>
            <a:off x="4701872" y="1874537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1" name="Google Shape;411;p37"/>
          <p:cNvSpPr/>
          <p:nvPr/>
        </p:nvSpPr>
        <p:spPr>
          <a:xfrm>
            <a:off x="5278139" y="1877605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412" name="Google Shape;412;p37"/>
          <p:cNvGrpSpPr/>
          <p:nvPr/>
        </p:nvGrpSpPr>
        <p:grpSpPr>
          <a:xfrm>
            <a:off x="5826585" y="1857107"/>
            <a:ext cx="350068" cy="350573"/>
            <a:chOff x="5294400" y="974850"/>
            <a:chExt cx="416500" cy="417100"/>
          </a:xfrm>
        </p:grpSpPr>
        <p:sp>
          <p:nvSpPr>
            <p:cNvPr id="413" name="Google Shape;413;p37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15" name="Google Shape;415;p37"/>
          <p:cNvGrpSpPr/>
          <p:nvPr/>
        </p:nvGrpSpPr>
        <p:grpSpPr>
          <a:xfrm>
            <a:off x="6349607" y="1817708"/>
            <a:ext cx="433992" cy="422729"/>
            <a:chOff x="5916675" y="927975"/>
            <a:chExt cx="516350" cy="502950"/>
          </a:xfrm>
        </p:grpSpPr>
        <p:sp>
          <p:nvSpPr>
            <p:cNvPr id="416" name="Google Shape;416;p37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7" name="Google Shape;417;p37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18" name="Google Shape;418;p37"/>
          <p:cNvGrpSpPr/>
          <p:nvPr/>
        </p:nvGrpSpPr>
        <p:grpSpPr>
          <a:xfrm>
            <a:off x="1851252" y="2467121"/>
            <a:ext cx="391001" cy="264085"/>
            <a:chOff x="564675" y="1700625"/>
            <a:chExt cx="465200" cy="314200"/>
          </a:xfrm>
        </p:grpSpPr>
        <p:sp>
          <p:nvSpPr>
            <p:cNvPr id="419" name="Google Shape;419;p37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0" name="Google Shape;420;p37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1" name="Google Shape;421;p37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22" name="Google Shape;422;p37"/>
          <p:cNvGrpSpPr/>
          <p:nvPr/>
        </p:nvGrpSpPr>
        <p:grpSpPr>
          <a:xfrm>
            <a:off x="2416236" y="2402633"/>
            <a:ext cx="391001" cy="382827"/>
            <a:chOff x="1236875" y="1623900"/>
            <a:chExt cx="465200" cy="455475"/>
          </a:xfrm>
        </p:grpSpPr>
        <p:sp>
          <p:nvSpPr>
            <p:cNvPr id="423" name="Google Shape;423;p37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4" name="Google Shape;424;p37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5" name="Google Shape;425;p37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6" name="Google Shape;426;p37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7" name="Google Shape;427;p37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9" name="Google Shape;429;p37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30" name="Google Shape;430;p37"/>
          <p:cNvGrpSpPr/>
          <p:nvPr/>
        </p:nvGrpSpPr>
        <p:grpSpPr>
          <a:xfrm>
            <a:off x="2993490" y="2410828"/>
            <a:ext cx="366458" cy="366437"/>
            <a:chOff x="1923675" y="1633650"/>
            <a:chExt cx="436000" cy="435975"/>
          </a:xfrm>
        </p:grpSpPr>
        <p:sp>
          <p:nvSpPr>
            <p:cNvPr id="431" name="Google Shape;431;p37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2" name="Google Shape;432;p37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3" name="Google Shape;433;p37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4" name="Google Shape;434;p37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37" name="Google Shape;437;p37"/>
          <p:cNvGrpSpPr/>
          <p:nvPr/>
        </p:nvGrpSpPr>
        <p:grpSpPr>
          <a:xfrm>
            <a:off x="3556942" y="2409294"/>
            <a:ext cx="369505" cy="369505"/>
            <a:chOff x="2594050" y="1631825"/>
            <a:chExt cx="439625" cy="439625"/>
          </a:xfrm>
        </p:grpSpPr>
        <p:sp>
          <p:nvSpPr>
            <p:cNvPr id="438" name="Google Shape;438;p3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9" name="Google Shape;439;p3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0" name="Google Shape;440;p3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1" name="Google Shape;441;p37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42" name="Google Shape;442;p37"/>
          <p:cNvSpPr/>
          <p:nvPr/>
        </p:nvSpPr>
        <p:spPr>
          <a:xfrm>
            <a:off x="4138400" y="2425716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443" name="Google Shape;443;p37"/>
          <p:cNvGrpSpPr/>
          <p:nvPr/>
        </p:nvGrpSpPr>
        <p:grpSpPr>
          <a:xfrm>
            <a:off x="4721707" y="2381662"/>
            <a:ext cx="299911" cy="424768"/>
            <a:chOff x="3979850" y="1598950"/>
            <a:chExt cx="356825" cy="505375"/>
          </a:xfrm>
        </p:grpSpPr>
        <p:sp>
          <p:nvSpPr>
            <p:cNvPr id="444" name="Google Shape;444;p37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5" name="Google Shape;445;p37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46" name="Google Shape;446;p37"/>
          <p:cNvGrpSpPr/>
          <p:nvPr/>
        </p:nvGrpSpPr>
        <p:grpSpPr>
          <a:xfrm>
            <a:off x="5239096" y="2472752"/>
            <a:ext cx="395098" cy="242589"/>
            <a:chOff x="4595425" y="1707325"/>
            <a:chExt cx="470075" cy="288625"/>
          </a:xfrm>
        </p:grpSpPr>
        <p:sp>
          <p:nvSpPr>
            <p:cNvPr id="447" name="Google Shape;447;p37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8" name="Google Shape;448;p37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9" name="Google Shape;449;p37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0" name="Google Shape;450;p37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1" name="Google Shape;451;p37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2" name="Google Shape;452;p37"/>
          <p:cNvGrpSpPr/>
          <p:nvPr/>
        </p:nvGrpSpPr>
        <p:grpSpPr>
          <a:xfrm>
            <a:off x="5823013" y="2413391"/>
            <a:ext cx="357234" cy="361310"/>
            <a:chOff x="5290150" y="1636700"/>
            <a:chExt cx="425025" cy="429875"/>
          </a:xfrm>
        </p:grpSpPr>
        <p:sp>
          <p:nvSpPr>
            <p:cNvPr id="453" name="Google Shape;453;p37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4" name="Google Shape;454;p37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5" name="Google Shape;455;p37"/>
          <p:cNvGrpSpPr/>
          <p:nvPr/>
        </p:nvGrpSpPr>
        <p:grpSpPr>
          <a:xfrm>
            <a:off x="6386967" y="2402633"/>
            <a:ext cx="359272" cy="376691"/>
            <a:chOff x="5961125" y="1623900"/>
            <a:chExt cx="427450" cy="448175"/>
          </a:xfrm>
        </p:grpSpPr>
        <p:sp>
          <p:nvSpPr>
            <p:cNvPr id="456" name="Google Shape;456;p37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7" name="Google Shape;457;p37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8" name="Google Shape;458;p37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9" name="Google Shape;459;p37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0" name="Google Shape;460;p37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63" name="Google Shape;463;p37"/>
          <p:cNvGrpSpPr/>
          <p:nvPr/>
        </p:nvGrpSpPr>
        <p:grpSpPr>
          <a:xfrm>
            <a:off x="6939660" y="2412362"/>
            <a:ext cx="383835" cy="363369"/>
            <a:chOff x="6618700" y="1635475"/>
            <a:chExt cx="456675" cy="432325"/>
          </a:xfrm>
        </p:grpSpPr>
        <p:sp>
          <p:nvSpPr>
            <p:cNvPr id="464" name="Google Shape;464;p37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6" name="Google Shape;466;p37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7" name="Google Shape;467;p37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8" name="Google Shape;468;p37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69" name="Google Shape;469;p37"/>
          <p:cNvGrpSpPr/>
          <p:nvPr/>
        </p:nvGrpSpPr>
        <p:grpSpPr>
          <a:xfrm>
            <a:off x="1894748" y="2995774"/>
            <a:ext cx="304009" cy="326513"/>
            <a:chOff x="616425" y="2329600"/>
            <a:chExt cx="361700" cy="388475"/>
          </a:xfrm>
        </p:grpSpPr>
        <p:sp>
          <p:nvSpPr>
            <p:cNvPr id="470" name="Google Shape;470;p37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1" name="Google Shape;471;p37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2" name="Google Shape;472;p37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3" name="Google Shape;473;p37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4" name="Google Shape;474;p37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5" name="Google Shape;475;p37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6" name="Google Shape;476;p37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7" name="Google Shape;477;p37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78" name="Google Shape;478;p37"/>
          <p:cNvGrpSpPr/>
          <p:nvPr/>
        </p:nvGrpSpPr>
        <p:grpSpPr>
          <a:xfrm>
            <a:off x="2451557" y="2998841"/>
            <a:ext cx="320378" cy="320378"/>
            <a:chOff x="1278900" y="2333250"/>
            <a:chExt cx="381175" cy="381175"/>
          </a:xfrm>
        </p:grpSpPr>
        <p:sp>
          <p:nvSpPr>
            <p:cNvPr id="479" name="Google Shape;479;p37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0" name="Google Shape;480;p37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1" name="Google Shape;481;p37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2" name="Google Shape;482;p37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83" name="Google Shape;483;p37"/>
          <p:cNvGrpSpPr/>
          <p:nvPr/>
        </p:nvGrpSpPr>
        <p:grpSpPr>
          <a:xfrm>
            <a:off x="3016521" y="2998841"/>
            <a:ext cx="320399" cy="320378"/>
            <a:chOff x="1951075" y="2333250"/>
            <a:chExt cx="381200" cy="381175"/>
          </a:xfrm>
        </p:grpSpPr>
        <p:sp>
          <p:nvSpPr>
            <p:cNvPr id="484" name="Google Shape;484;p37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88" name="Google Shape;488;p37"/>
          <p:cNvGrpSpPr/>
          <p:nvPr/>
        </p:nvGrpSpPr>
        <p:grpSpPr>
          <a:xfrm>
            <a:off x="3581504" y="2998841"/>
            <a:ext cx="320378" cy="320378"/>
            <a:chOff x="2623275" y="2333250"/>
            <a:chExt cx="381175" cy="381175"/>
          </a:xfrm>
        </p:grpSpPr>
        <p:sp>
          <p:nvSpPr>
            <p:cNvPr id="489" name="Google Shape;489;p37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1" name="Google Shape;491;p37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2" name="Google Shape;492;p37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93" name="Google Shape;493;p37"/>
          <p:cNvGrpSpPr/>
          <p:nvPr/>
        </p:nvGrpSpPr>
        <p:grpSpPr>
          <a:xfrm>
            <a:off x="4221210" y="2943579"/>
            <a:ext cx="170937" cy="426827"/>
            <a:chOff x="3384375" y="2267500"/>
            <a:chExt cx="203375" cy="507825"/>
          </a:xfrm>
        </p:grpSpPr>
        <p:sp>
          <p:nvSpPr>
            <p:cNvPr id="494" name="Google Shape;494;p37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5" name="Google Shape;495;p37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96" name="Google Shape;496;p37"/>
          <p:cNvGrpSpPr/>
          <p:nvPr/>
        </p:nvGrpSpPr>
        <p:grpSpPr>
          <a:xfrm>
            <a:off x="5366517" y="2997812"/>
            <a:ext cx="140237" cy="318339"/>
            <a:chOff x="4747025" y="2332025"/>
            <a:chExt cx="166850" cy="378750"/>
          </a:xfrm>
        </p:grpSpPr>
        <p:sp>
          <p:nvSpPr>
            <p:cNvPr id="497" name="Google Shape;497;p37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8" name="Google Shape;498;p37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99" name="Google Shape;499;p37"/>
          <p:cNvGrpSpPr/>
          <p:nvPr/>
        </p:nvGrpSpPr>
        <p:grpSpPr>
          <a:xfrm>
            <a:off x="4798991" y="2945617"/>
            <a:ext cx="145343" cy="422729"/>
            <a:chOff x="4071800" y="2269925"/>
            <a:chExt cx="172925" cy="502950"/>
          </a:xfrm>
        </p:grpSpPr>
        <p:sp>
          <p:nvSpPr>
            <p:cNvPr id="500" name="Google Shape;500;p37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02" name="Google Shape;502;p37"/>
          <p:cNvSpPr/>
          <p:nvPr/>
        </p:nvSpPr>
        <p:spPr>
          <a:xfrm>
            <a:off x="5841611" y="2990216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03" name="Google Shape;503;p37"/>
          <p:cNvGrpSpPr/>
          <p:nvPr/>
        </p:nvGrpSpPr>
        <p:grpSpPr>
          <a:xfrm>
            <a:off x="6396697" y="2996278"/>
            <a:ext cx="345971" cy="325505"/>
            <a:chOff x="5972700" y="2330200"/>
            <a:chExt cx="411625" cy="387275"/>
          </a:xfrm>
        </p:grpSpPr>
        <p:sp>
          <p:nvSpPr>
            <p:cNvPr id="504" name="Google Shape;504;p37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5" name="Google Shape;505;p37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06" name="Google Shape;506;p37"/>
          <p:cNvGrpSpPr/>
          <p:nvPr/>
        </p:nvGrpSpPr>
        <p:grpSpPr>
          <a:xfrm>
            <a:off x="1991993" y="3524407"/>
            <a:ext cx="109538" cy="399195"/>
            <a:chOff x="732125" y="2958550"/>
            <a:chExt cx="130325" cy="474950"/>
          </a:xfrm>
        </p:grpSpPr>
        <p:sp>
          <p:nvSpPr>
            <p:cNvPr id="507" name="Google Shape;507;p37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8" name="Google Shape;508;p37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9" name="Google Shape;509;p37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0" name="Google Shape;510;p37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1" name="Google Shape;511;p37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2" name="Google Shape;512;p37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3" name="Google Shape;513;p37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4" name="Google Shape;514;p37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15" name="Google Shape;515;p37"/>
          <p:cNvSpPr/>
          <p:nvPr/>
        </p:nvSpPr>
        <p:spPr>
          <a:xfrm>
            <a:off x="3008913" y="3508635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16" name="Google Shape;516;p37"/>
          <p:cNvSpPr/>
          <p:nvPr/>
        </p:nvSpPr>
        <p:spPr>
          <a:xfrm>
            <a:off x="2487405" y="3508635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17" name="Google Shape;517;p37"/>
          <p:cNvGrpSpPr/>
          <p:nvPr/>
        </p:nvGrpSpPr>
        <p:grpSpPr>
          <a:xfrm>
            <a:off x="3547738" y="3537203"/>
            <a:ext cx="387933" cy="367467"/>
            <a:chOff x="2583100" y="2973775"/>
            <a:chExt cx="461550" cy="437200"/>
          </a:xfrm>
        </p:grpSpPr>
        <p:sp>
          <p:nvSpPr>
            <p:cNvPr id="518" name="Google Shape;518;p37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20" name="Google Shape;520;p37"/>
          <p:cNvSpPr/>
          <p:nvPr/>
        </p:nvSpPr>
        <p:spPr>
          <a:xfrm>
            <a:off x="5258681" y="3545997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21" name="Google Shape;521;p37"/>
          <p:cNvGrpSpPr/>
          <p:nvPr/>
        </p:nvGrpSpPr>
        <p:grpSpPr>
          <a:xfrm>
            <a:off x="5787186" y="3565360"/>
            <a:ext cx="435022" cy="323445"/>
            <a:chOff x="5247525" y="3007275"/>
            <a:chExt cx="517575" cy="384825"/>
          </a:xfrm>
        </p:grpSpPr>
        <p:sp>
          <p:nvSpPr>
            <p:cNvPr id="522" name="Google Shape;522;p37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24" name="Google Shape;524;p37"/>
          <p:cNvGrpSpPr/>
          <p:nvPr/>
        </p:nvGrpSpPr>
        <p:grpSpPr>
          <a:xfrm>
            <a:off x="4698172" y="3546931"/>
            <a:ext cx="342882" cy="350068"/>
            <a:chOff x="3951850" y="2985350"/>
            <a:chExt cx="407950" cy="416500"/>
          </a:xfrm>
        </p:grpSpPr>
        <p:sp>
          <p:nvSpPr>
            <p:cNvPr id="525" name="Google Shape;525;p37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29" name="Google Shape;529;p37"/>
          <p:cNvGrpSpPr/>
          <p:nvPr/>
        </p:nvGrpSpPr>
        <p:grpSpPr>
          <a:xfrm>
            <a:off x="1854844" y="4136480"/>
            <a:ext cx="397136" cy="305017"/>
            <a:chOff x="568950" y="3686775"/>
            <a:chExt cx="472500" cy="362900"/>
          </a:xfrm>
        </p:grpSpPr>
        <p:sp>
          <p:nvSpPr>
            <p:cNvPr id="530" name="Google Shape;530;p37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33" name="Google Shape;533;p37"/>
          <p:cNvSpPr/>
          <p:nvPr/>
        </p:nvSpPr>
        <p:spPr>
          <a:xfrm>
            <a:off x="6431687" y="3529627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34" name="Google Shape;534;p37"/>
          <p:cNvGrpSpPr/>
          <p:nvPr/>
        </p:nvGrpSpPr>
        <p:grpSpPr>
          <a:xfrm>
            <a:off x="2422896" y="4162072"/>
            <a:ext cx="377700" cy="253852"/>
            <a:chOff x="1244800" y="3717225"/>
            <a:chExt cx="449375" cy="302025"/>
          </a:xfrm>
        </p:grpSpPr>
        <p:sp>
          <p:nvSpPr>
            <p:cNvPr id="535" name="Google Shape;535;p37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7" name="Google Shape;537;p37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8" name="Google Shape;538;p37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9" name="Google Shape;539;p37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0" name="Google Shape;540;p37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41" name="Google Shape;541;p37"/>
          <p:cNvGrpSpPr/>
          <p:nvPr/>
        </p:nvGrpSpPr>
        <p:grpSpPr>
          <a:xfrm>
            <a:off x="2992987" y="4142615"/>
            <a:ext cx="367467" cy="287115"/>
            <a:chOff x="1923075" y="3694075"/>
            <a:chExt cx="437200" cy="341600"/>
          </a:xfrm>
        </p:grpSpPr>
        <p:sp>
          <p:nvSpPr>
            <p:cNvPr id="542" name="Google Shape;542;p37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3" name="Google Shape;543;p37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4" name="Google Shape;544;p37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5" name="Google Shape;545;p37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6" name="Google Shape;546;p37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7" name="Google Shape;547;p37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8" name="Google Shape;548;p37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9" name="Google Shape;549;p37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0" name="Google Shape;550;p37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1" name="Google Shape;551;p37"/>
          <p:cNvGrpSpPr/>
          <p:nvPr/>
        </p:nvGrpSpPr>
        <p:grpSpPr>
          <a:xfrm>
            <a:off x="3561543" y="4138013"/>
            <a:ext cx="360301" cy="295814"/>
            <a:chOff x="2599525" y="3688600"/>
            <a:chExt cx="428675" cy="351950"/>
          </a:xfrm>
        </p:grpSpPr>
        <p:sp>
          <p:nvSpPr>
            <p:cNvPr id="552" name="Google Shape;552;p37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3" name="Google Shape;553;p37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4" name="Google Shape;554;p37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5" name="Google Shape;555;p37"/>
          <p:cNvGrpSpPr/>
          <p:nvPr/>
        </p:nvGrpSpPr>
        <p:grpSpPr>
          <a:xfrm>
            <a:off x="4143925" y="4117547"/>
            <a:ext cx="333700" cy="329077"/>
            <a:chOff x="3292425" y="3664250"/>
            <a:chExt cx="397025" cy="391525"/>
          </a:xfrm>
        </p:grpSpPr>
        <p:sp>
          <p:nvSpPr>
            <p:cNvPr id="556" name="Google Shape;556;p37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7" name="Google Shape;557;p37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8" name="Google Shape;558;p37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9" name="Google Shape;559;p37"/>
          <p:cNvGrpSpPr/>
          <p:nvPr/>
        </p:nvGrpSpPr>
        <p:grpSpPr>
          <a:xfrm>
            <a:off x="4681782" y="4160014"/>
            <a:ext cx="369526" cy="268183"/>
            <a:chOff x="3932350" y="3714775"/>
            <a:chExt cx="439650" cy="319075"/>
          </a:xfrm>
        </p:grpSpPr>
        <p:sp>
          <p:nvSpPr>
            <p:cNvPr id="560" name="Google Shape;560;p37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1" name="Google Shape;561;p37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2" name="Google Shape;562;p37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3" name="Google Shape;563;p37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4" name="Google Shape;564;p37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65" name="Google Shape;565;p37"/>
          <p:cNvGrpSpPr/>
          <p:nvPr/>
        </p:nvGrpSpPr>
        <p:grpSpPr>
          <a:xfrm>
            <a:off x="5246767" y="4160014"/>
            <a:ext cx="369505" cy="268183"/>
            <a:chOff x="4604550" y="3714775"/>
            <a:chExt cx="439625" cy="319075"/>
          </a:xfrm>
        </p:grpSpPr>
        <p:sp>
          <p:nvSpPr>
            <p:cNvPr id="566" name="Google Shape;566;p37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7" name="Google Shape;567;p37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68" name="Google Shape;568;p37"/>
          <p:cNvGrpSpPr/>
          <p:nvPr/>
        </p:nvGrpSpPr>
        <p:grpSpPr>
          <a:xfrm>
            <a:off x="5825051" y="4132381"/>
            <a:ext cx="353136" cy="313738"/>
            <a:chOff x="5292575" y="3681900"/>
            <a:chExt cx="420150" cy="373275"/>
          </a:xfrm>
        </p:grpSpPr>
        <p:sp>
          <p:nvSpPr>
            <p:cNvPr id="569" name="Google Shape;569;p37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0" name="Google Shape;570;p37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1" name="Google Shape;571;p37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2" name="Google Shape;572;p37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3" name="Google Shape;573;p37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4" name="Google Shape;574;p37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5" name="Google Shape;575;p37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76" name="Google Shape;576;p37"/>
          <p:cNvGrpSpPr/>
          <p:nvPr/>
        </p:nvGrpSpPr>
        <p:grpSpPr>
          <a:xfrm>
            <a:off x="6370073" y="4092458"/>
            <a:ext cx="393060" cy="393060"/>
            <a:chOff x="5941025" y="3634400"/>
            <a:chExt cx="467650" cy="467650"/>
          </a:xfrm>
        </p:grpSpPr>
        <p:sp>
          <p:nvSpPr>
            <p:cNvPr id="577" name="Google Shape;577;p3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8" name="Google Shape;578;p3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9" name="Google Shape;579;p3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0" name="Google Shape;580;p37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1" name="Google Shape;581;p3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2" name="Google Shape;582;p37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83" name="Google Shape;583;p37"/>
          <p:cNvGrpSpPr/>
          <p:nvPr/>
        </p:nvGrpSpPr>
        <p:grpSpPr>
          <a:xfrm>
            <a:off x="6960146" y="4117547"/>
            <a:ext cx="342882" cy="342903"/>
            <a:chOff x="6643075" y="3664250"/>
            <a:chExt cx="407950" cy="407975"/>
          </a:xfrm>
        </p:grpSpPr>
        <p:sp>
          <p:nvSpPr>
            <p:cNvPr id="584" name="Google Shape;584;p3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5" name="Google Shape;585;p3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86" name="Google Shape;586;p37"/>
          <p:cNvGrpSpPr/>
          <p:nvPr/>
        </p:nvGrpSpPr>
        <p:grpSpPr>
          <a:xfrm>
            <a:off x="1860980" y="4668201"/>
            <a:ext cx="371564" cy="371543"/>
            <a:chOff x="576250" y="4319400"/>
            <a:chExt cx="442075" cy="442050"/>
          </a:xfrm>
        </p:grpSpPr>
        <p:sp>
          <p:nvSpPr>
            <p:cNvPr id="587" name="Google Shape;587;p37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8" name="Google Shape;588;p3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9" name="Google Shape;589;p3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0" name="Google Shape;590;p37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91" name="Google Shape;591;p37"/>
          <p:cNvSpPr/>
          <p:nvPr/>
        </p:nvSpPr>
        <p:spPr>
          <a:xfrm>
            <a:off x="2410644" y="4740499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2" name="Google Shape;592;p37"/>
          <p:cNvSpPr/>
          <p:nvPr/>
        </p:nvSpPr>
        <p:spPr>
          <a:xfrm>
            <a:off x="4701366" y="4683679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3" name="Google Shape;593;p37"/>
          <p:cNvSpPr/>
          <p:nvPr/>
        </p:nvSpPr>
        <p:spPr>
          <a:xfrm>
            <a:off x="4136361" y="4705175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94" name="Google Shape;594;p37"/>
          <p:cNvSpPr/>
          <p:nvPr/>
        </p:nvSpPr>
        <p:spPr>
          <a:xfrm>
            <a:off x="5264838" y="4682145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595" name="Google Shape;595;p37"/>
          <p:cNvGrpSpPr/>
          <p:nvPr/>
        </p:nvGrpSpPr>
        <p:grpSpPr>
          <a:xfrm>
            <a:off x="5804585" y="4687133"/>
            <a:ext cx="394068" cy="325505"/>
            <a:chOff x="5268225" y="4341925"/>
            <a:chExt cx="468850" cy="387275"/>
          </a:xfrm>
        </p:grpSpPr>
        <p:sp>
          <p:nvSpPr>
            <p:cNvPr id="596" name="Google Shape;596;p37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7" name="Google Shape;597;p37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8" name="Google Shape;598;p37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9" name="Google Shape;599;p37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0" name="Google Shape;600;p37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1" name="Google Shape;601;p37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2" name="Google Shape;602;p37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3" name="Google Shape;603;p37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04" name="Google Shape;604;p37"/>
          <p:cNvGrpSpPr/>
          <p:nvPr/>
        </p:nvGrpSpPr>
        <p:grpSpPr>
          <a:xfrm>
            <a:off x="6389532" y="4676900"/>
            <a:ext cx="354145" cy="354145"/>
            <a:chOff x="5964175" y="4329750"/>
            <a:chExt cx="421350" cy="421350"/>
          </a:xfrm>
        </p:grpSpPr>
        <p:sp>
          <p:nvSpPr>
            <p:cNvPr id="605" name="Google Shape;605;p37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6" name="Google Shape;606;p37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07" name="Google Shape;607;p37"/>
          <p:cNvGrpSpPr/>
          <p:nvPr/>
        </p:nvGrpSpPr>
        <p:grpSpPr>
          <a:xfrm>
            <a:off x="2425439" y="5241884"/>
            <a:ext cx="372594" cy="360301"/>
            <a:chOff x="1247825" y="5001950"/>
            <a:chExt cx="443300" cy="428675"/>
          </a:xfrm>
        </p:grpSpPr>
        <p:sp>
          <p:nvSpPr>
            <p:cNvPr id="608" name="Google Shape;608;p37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9" name="Google Shape;609;p37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0" name="Google Shape;610;p37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1" name="Google Shape;611;p37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2" name="Google Shape;612;p37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3" name="Google Shape;613;p37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14" name="Google Shape;614;p37"/>
          <p:cNvGrpSpPr/>
          <p:nvPr/>
        </p:nvGrpSpPr>
        <p:grpSpPr>
          <a:xfrm>
            <a:off x="3023685" y="5223960"/>
            <a:ext cx="306068" cy="389992"/>
            <a:chOff x="1959600" y="4980625"/>
            <a:chExt cx="364150" cy="464000"/>
          </a:xfrm>
        </p:grpSpPr>
        <p:sp>
          <p:nvSpPr>
            <p:cNvPr id="615" name="Google Shape;615;p37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6" name="Google Shape;616;p37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7" name="Google Shape;617;p37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8" name="Google Shape;618;p37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9" name="Google Shape;619;p37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0" name="Google Shape;620;p37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1" name="Google Shape;621;p37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22" name="Google Shape;622;p37"/>
          <p:cNvGrpSpPr/>
          <p:nvPr/>
        </p:nvGrpSpPr>
        <p:grpSpPr>
          <a:xfrm>
            <a:off x="3566166" y="5238815"/>
            <a:ext cx="351077" cy="360806"/>
            <a:chOff x="2605025" y="4998300"/>
            <a:chExt cx="417700" cy="429275"/>
          </a:xfrm>
        </p:grpSpPr>
        <p:sp>
          <p:nvSpPr>
            <p:cNvPr id="623" name="Google Shape;623;p37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4" name="Google Shape;624;p37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5" name="Google Shape;625;p37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26" name="Google Shape;626;p37"/>
          <p:cNvGrpSpPr/>
          <p:nvPr/>
        </p:nvGrpSpPr>
        <p:grpSpPr>
          <a:xfrm>
            <a:off x="4096857" y="5241884"/>
            <a:ext cx="419662" cy="349543"/>
            <a:chOff x="3236425" y="5001950"/>
            <a:chExt cx="499300" cy="415875"/>
          </a:xfrm>
        </p:grpSpPr>
        <p:sp>
          <p:nvSpPr>
            <p:cNvPr id="627" name="Google Shape;627;p37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8" name="Google Shape;628;p37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9" name="Google Shape;629;p37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0" name="Google Shape;630;p37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1" name="Google Shape;631;p37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2" name="Google Shape;632;p37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33" name="Google Shape;633;p37"/>
          <p:cNvGrpSpPr/>
          <p:nvPr/>
        </p:nvGrpSpPr>
        <p:grpSpPr>
          <a:xfrm>
            <a:off x="4711978" y="5223961"/>
            <a:ext cx="319369" cy="380263"/>
            <a:chOff x="3968275" y="4980625"/>
            <a:chExt cx="379975" cy="452425"/>
          </a:xfrm>
        </p:grpSpPr>
        <p:sp>
          <p:nvSpPr>
            <p:cNvPr id="634" name="Google Shape;634;p37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5" name="Google Shape;635;p37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6" name="Google Shape;636;p37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37" name="Google Shape;637;p37"/>
          <p:cNvGrpSpPr/>
          <p:nvPr/>
        </p:nvGrpSpPr>
        <p:grpSpPr>
          <a:xfrm>
            <a:off x="6367511" y="5308914"/>
            <a:ext cx="404323" cy="220085"/>
            <a:chOff x="5937975" y="5081700"/>
            <a:chExt cx="481050" cy="261850"/>
          </a:xfrm>
        </p:grpSpPr>
        <p:sp>
          <p:nvSpPr>
            <p:cNvPr id="638" name="Google Shape;638;p37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9" name="Google Shape;639;p37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0" name="Google Shape;640;p37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41" name="Google Shape;641;p37"/>
          <p:cNvGrpSpPr/>
          <p:nvPr/>
        </p:nvGrpSpPr>
        <p:grpSpPr>
          <a:xfrm>
            <a:off x="6985719" y="5266447"/>
            <a:ext cx="290183" cy="333678"/>
            <a:chOff x="6673500" y="5031175"/>
            <a:chExt cx="345250" cy="397000"/>
          </a:xfrm>
        </p:grpSpPr>
        <p:sp>
          <p:nvSpPr>
            <p:cNvPr id="642" name="Google Shape;642;p37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3" name="Google Shape;643;p37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4" name="Google Shape;644;p37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5" name="Google Shape;645;p37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6" name="Google Shape;646;p37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47" name="Google Shape;647;p37"/>
          <p:cNvGrpSpPr/>
          <p:nvPr/>
        </p:nvGrpSpPr>
        <p:grpSpPr>
          <a:xfrm>
            <a:off x="4677706" y="1291093"/>
            <a:ext cx="387933" cy="345971"/>
            <a:chOff x="3927500" y="301425"/>
            <a:chExt cx="461550" cy="411625"/>
          </a:xfrm>
        </p:grpSpPr>
        <p:sp>
          <p:nvSpPr>
            <p:cNvPr id="648" name="Google Shape;648;p37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9" name="Google Shape;649;p37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0" name="Google Shape;650;p37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1" name="Google Shape;651;p37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2" name="Google Shape;652;p37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3" name="Google Shape;653;p37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4" name="Google Shape;654;p37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5" name="Google Shape;655;p37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6" name="Google Shape;656;p37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7" name="Google Shape;657;p37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8" name="Google Shape;658;p37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9" name="Google Shape;659;p37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0" name="Google Shape;660;p37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1" name="Google Shape;661;p37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2" name="Google Shape;662;p37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3" name="Google Shape;663;p37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4" name="Google Shape;664;p37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5" name="Google Shape;665;p37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6" name="Google Shape;666;p37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7" name="Google Shape;667;p37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8" name="Google Shape;668;p37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9" name="Google Shape;669;p37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0" name="Google Shape;670;p37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1" name="Google Shape;671;p37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2" name="Google Shape;672;p37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3" name="Google Shape;673;p37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4" name="Google Shape;674;p37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75" name="Google Shape;675;p37"/>
          <p:cNvGrpSpPr/>
          <p:nvPr/>
        </p:nvGrpSpPr>
        <p:grpSpPr>
          <a:xfrm>
            <a:off x="6965252" y="1297753"/>
            <a:ext cx="332670" cy="332670"/>
            <a:chOff x="6649150" y="309350"/>
            <a:chExt cx="395800" cy="395800"/>
          </a:xfrm>
        </p:grpSpPr>
        <p:sp>
          <p:nvSpPr>
            <p:cNvPr id="676" name="Google Shape;676;p37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7" name="Google Shape;677;p37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8" name="Google Shape;678;p37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9" name="Google Shape;679;p37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0" name="Google Shape;680;p37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1" name="Google Shape;681;p37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2" name="Google Shape;682;p37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3" name="Google Shape;683;p37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4" name="Google Shape;684;p37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5" name="Google Shape;685;p37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6" name="Google Shape;686;p37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7" name="Google Shape;687;p37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8" name="Google Shape;688;p37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9" name="Google Shape;689;p37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0" name="Google Shape;690;p37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1" name="Google Shape;691;p37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2" name="Google Shape;692;p37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3" name="Google Shape;693;p37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4" name="Google Shape;694;p37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5" name="Google Shape;695;p37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6" name="Google Shape;696;p37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7" name="Google Shape;697;p37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8" name="Google Shape;698;p37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99" name="Google Shape;699;p37"/>
          <p:cNvGrpSpPr/>
          <p:nvPr/>
        </p:nvGrpSpPr>
        <p:grpSpPr>
          <a:xfrm>
            <a:off x="6397706" y="1305424"/>
            <a:ext cx="337797" cy="319873"/>
            <a:chOff x="5973900" y="318475"/>
            <a:chExt cx="401900" cy="380575"/>
          </a:xfrm>
        </p:grpSpPr>
        <p:sp>
          <p:nvSpPr>
            <p:cNvPr id="700" name="Google Shape;700;p37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1" name="Google Shape;701;p37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2" name="Google Shape;702;p37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3" name="Google Shape;703;p37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4" name="Google Shape;704;p37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5" name="Google Shape;705;p37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6" name="Google Shape;706;p37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7" name="Google Shape;707;p37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8" name="Google Shape;708;p37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9" name="Google Shape;709;p37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0" name="Google Shape;710;p37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1" name="Google Shape;711;p37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2" name="Google Shape;712;p37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3" name="Google Shape;713;p37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14" name="Google Shape;714;p37"/>
          <p:cNvGrpSpPr/>
          <p:nvPr/>
        </p:nvGrpSpPr>
        <p:grpSpPr>
          <a:xfrm>
            <a:off x="2442858" y="1818716"/>
            <a:ext cx="342882" cy="418128"/>
            <a:chOff x="1268550" y="929175"/>
            <a:chExt cx="407950" cy="497475"/>
          </a:xfrm>
        </p:grpSpPr>
        <p:sp>
          <p:nvSpPr>
            <p:cNvPr id="715" name="Google Shape;715;p37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6" name="Google Shape;716;p37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7" name="Google Shape;717;p37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18" name="Google Shape;718;p37"/>
          <p:cNvGrpSpPr/>
          <p:nvPr/>
        </p:nvGrpSpPr>
        <p:grpSpPr>
          <a:xfrm>
            <a:off x="6928923" y="1834580"/>
            <a:ext cx="405331" cy="388962"/>
            <a:chOff x="6605925" y="948050"/>
            <a:chExt cx="482250" cy="462775"/>
          </a:xfrm>
        </p:grpSpPr>
        <p:sp>
          <p:nvSpPr>
            <p:cNvPr id="719" name="Google Shape;719;p37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0" name="Google Shape;720;p37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1" name="Google Shape;721;p37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2" name="Google Shape;722;p37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3" name="Google Shape;723;p37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4" name="Google Shape;724;p37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25" name="Google Shape;725;p37"/>
          <p:cNvGrpSpPr/>
          <p:nvPr/>
        </p:nvGrpSpPr>
        <p:grpSpPr>
          <a:xfrm>
            <a:off x="7023604" y="2986550"/>
            <a:ext cx="215966" cy="342399"/>
            <a:chOff x="6718575" y="2318625"/>
            <a:chExt cx="256950" cy="407375"/>
          </a:xfrm>
        </p:grpSpPr>
        <p:sp>
          <p:nvSpPr>
            <p:cNvPr id="726" name="Google Shape;726;p37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7" name="Google Shape;727;p37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8" name="Google Shape;728;p37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9" name="Google Shape;729;p37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0" name="Google Shape;730;p37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1" name="Google Shape;731;p37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2" name="Google Shape;732;p37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3" name="Google Shape;733;p37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34" name="Google Shape;734;p37"/>
          <p:cNvGrpSpPr/>
          <p:nvPr/>
        </p:nvGrpSpPr>
        <p:grpSpPr>
          <a:xfrm>
            <a:off x="4124994" y="3613458"/>
            <a:ext cx="363369" cy="221115"/>
            <a:chOff x="3269900" y="3064500"/>
            <a:chExt cx="432325" cy="263075"/>
          </a:xfrm>
        </p:grpSpPr>
        <p:sp>
          <p:nvSpPr>
            <p:cNvPr id="735" name="Google Shape;735;p37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6" name="Google Shape;736;p37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7" name="Google Shape;737;p37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38" name="Google Shape;738;p37"/>
          <p:cNvGrpSpPr/>
          <p:nvPr/>
        </p:nvGrpSpPr>
        <p:grpSpPr>
          <a:xfrm>
            <a:off x="6999020" y="3545901"/>
            <a:ext cx="265115" cy="372594"/>
            <a:chOff x="6689325" y="2984125"/>
            <a:chExt cx="315425" cy="443300"/>
          </a:xfrm>
        </p:grpSpPr>
        <p:sp>
          <p:nvSpPr>
            <p:cNvPr id="739" name="Google Shape;739;p37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0" name="Google Shape;740;p37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1" name="Google Shape;741;p37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2" name="Google Shape;742;p37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3" name="Google Shape;743;p37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44" name="Google Shape;744;p37"/>
          <p:cNvGrpSpPr/>
          <p:nvPr/>
        </p:nvGrpSpPr>
        <p:grpSpPr>
          <a:xfrm>
            <a:off x="3047745" y="4640570"/>
            <a:ext cx="256416" cy="414535"/>
            <a:chOff x="1988225" y="4286525"/>
            <a:chExt cx="305075" cy="493200"/>
          </a:xfrm>
        </p:grpSpPr>
        <p:sp>
          <p:nvSpPr>
            <p:cNvPr id="745" name="Google Shape;745;p37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6" name="Google Shape;746;p37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7" name="Google Shape;747;p37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8" name="Google Shape;748;p37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9" name="Google Shape;749;p37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0" name="Google Shape;750;p37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1" name="Google Shape;751;p37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52" name="Google Shape;752;p37"/>
          <p:cNvGrpSpPr/>
          <p:nvPr/>
        </p:nvGrpSpPr>
        <p:grpSpPr>
          <a:xfrm>
            <a:off x="3591737" y="4669734"/>
            <a:ext cx="309640" cy="392030"/>
            <a:chOff x="2635450" y="4321225"/>
            <a:chExt cx="368400" cy="466425"/>
          </a:xfrm>
        </p:grpSpPr>
        <p:sp>
          <p:nvSpPr>
            <p:cNvPr id="753" name="Google Shape;753;p37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4" name="Google Shape;754;p37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5" name="Google Shape;755;p37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6" name="Google Shape;756;p37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7" name="Google Shape;757;p37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8" name="Google Shape;758;p37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59" name="Google Shape;759;p37"/>
          <p:cNvGrpSpPr/>
          <p:nvPr/>
        </p:nvGrpSpPr>
        <p:grpSpPr>
          <a:xfrm>
            <a:off x="6960146" y="4660006"/>
            <a:ext cx="342882" cy="383835"/>
            <a:chOff x="6643075" y="4309650"/>
            <a:chExt cx="407950" cy="456675"/>
          </a:xfrm>
        </p:grpSpPr>
        <p:sp>
          <p:nvSpPr>
            <p:cNvPr id="760" name="Google Shape;760;p37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1" name="Google Shape;761;p37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2" name="Google Shape;762;p37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3" name="Google Shape;763;p37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4" name="Google Shape;764;p37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5" name="Google Shape;765;p37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6" name="Google Shape;766;p37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7" name="Google Shape;767;p37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8" name="Google Shape;768;p37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69" name="Google Shape;769;p37"/>
          <p:cNvGrpSpPr/>
          <p:nvPr/>
        </p:nvGrpSpPr>
        <p:grpSpPr>
          <a:xfrm>
            <a:off x="5775419" y="5201960"/>
            <a:ext cx="452420" cy="433992"/>
            <a:chOff x="5233525" y="4954450"/>
            <a:chExt cx="538275" cy="516350"/>
          </a:xfrm>
        </p:grpSpPr>
        <p:sp>
          <p:nvSpPr>
            <p:cNvPr id="770" name="Google Shape;770;p37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1" name="Google Shape;771;p37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2" name="Google Shape;772;p37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3" name="Google Shape;773;p37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4" name="Google Shape;774;p37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5" name="Google Shape;775;p37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6" name="Google Shape;776;p37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7" name="Google Shape;777;p37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8" name="Google Shape;778;p37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9" name="Google Shape;779;p37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0" name="Google Shape;780;p37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81" name="Google Shape;781;p37"/>
          <p:cNvGrpSpPr/>
          <p:nvPr/>
        </p:nvGrpSpPr>
        <p:grpSpPr>
          <a:xfrm>
            <a:off x="5206339" y="5209630"/>
            <a:ext cx="460615" cy="418653"/>
            <a:chOff x="4556450" y="4963575"/>
            <a:chExt cx="548025" cy="498100"/>
          </a:xfrm>
        </p:grpSpPr>
        <p:sp>
          <p:nvSpPr>
            <p:cNvPr id="782" name="Google Shape;782;p37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3" name="Google Shape;783;p37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4" name="Google Shape;784;p37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5" name="Google Shape;785;p37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6" name="Google Shape;786;p37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87" name="Google Shape;787;p37"/>
          <p:cNvGrpSpPr/>
          <p:nvPr/>
        </p:nvGrpSpPr>
        <p:grpSpPr>
          <a:xfrm>
            <a:off x="1823621" y="5300214"/>
            <a:ext cx="445255" cy="246182"/>
            <a:chOff x="531800" y="5071350"/>
            <a:chExt cx="529750" cy="292900"/>
          </a:xfrm>
        </p:grpSpPr>
        <p:sp>
          <p:nvSpPr>
            <p:cNvPr id="788" name="Google Shape;788;p37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9" name="Google Shape;789;p37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0" name="Google Shape;790;p37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1" name="Google Shape;791;p37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2" name="Google Shape;792;p37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3" name="Google Shape;793;p37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4" name="Google Shape;794;p37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95" name="Google Shape;795;p37"/>
          <p:cNvGrpSpPr/>
          <p:nvPr/>
        </p:nvGrpSpPr>
        <p:grpSpPr>
          <a:xfrm>
            <a:off x="8767894" y="2713376"/>
            <a:ext cx="433992" cy="422729"/>
            <a:chOff x="5916675" y="927975"/>
            <a:chExt cx="516350" cy="502950"/>
          </a:xfrm>
        </p:grpSpPr>
        <p:sp>
          <p:nvSpPr>
            <p:cNvPr id="796" name="Google Shape;796;p37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97" name="Google Shape;797;p37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798" name="Google Shape;798;p37"/>
          <p:cNvGrpSpPr/>
          <p:nvPr/>
        </p:nvGrpSpPr>
        <p:grpSpPr>
          <a:xfrm>
            <a:off x="7883915" y="3419278"/>
            <a:ext cx="1079481" cy="1051467"/>
            <a:chOff x="5916675" y="927975"/>
            <a:chExt cx="516350" cy="502950"/>
          </a:xfrm>
        </p:grpSpPr>
        <p:sp>
          <p:nvSpPr>
            <p:cNvPr id="799" name="Google Shape;799;p37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801" name="Google Shape;801;p37"/>
          <p:cNvGrpSpPr/>
          <p:nvPr/>
        </p:nvGrpSpPr>
        <p:grpSpPr>
          <a:xfrm>
            <a:off x="7884057" y="2713376"/>
            <a:ext cx="433992" cy="422729"/>
            <a:chOff x="5916675" y="927975"/>
            <a:chExt cx="516350" cy="502950"/>
          </a:xfrm>
        </p:grpSpPr>
        <p:sp>
          <p:nvSpPr>
            <p:cNvPr id="802" name="Google Shape;802;p37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04" name="Google Shape;804;p37"/>
          <p:cNvSpPr/>
          <p:nvPr/>
        </p:nvSpPr>
        <p:spPr>
          <a:xfrm>
            <a:off x="8960056" y="2949754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5" name="Google Shape;805;p37"/>
          <p:cNvSpPr/>
          <p:nvPr/>
        </p:nvSpPr>
        <p:spPr>
          <a:xfrm>
            <a:off x="8076219" y="2949754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6" name="Google Shape;806;p37"/>
          <p:cNvSpPr/>
          <p:nvPr/>
        </p:nvSpPr>
        <p:spPr>
          <a:xfrm>
            <a:off x="8361754" y="4007290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7" name="Google Shape;807;p37"/>
          <p:cNvSpPr txBox="1">
            <a:spLocks noGrp="1"/>
          </p:cNvSpPr>
          <p:nvPr>
            <p:ph type="sldNum" idx="12"/>
          </p:nvPr>
        </p:nvSpPr>
        <p:spPr>
          <a:xfrm>
            <a:off x="5821650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/>
              <a:pPr/>
              <a:t>26</a:t>
            </a:fld>
            <a:endParaRPr/>
          </a:p>
        </p:txBody>
      </p:sp>
      <p:pic>
        <p:nvPicPr>
          <p:cNvPr id="808" name="Picture 80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38"/>
          <p:cNvSpPr txBox="1"/>
          <p:nvPr/>
        </p:nvSpPr>
        <p:spPr>
          <a:xfrm>
            <a:off x="2332100" y="3060050"/>
            <a:ext cx="76326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4800" dirty="0">
                <a:solidFill>
                  <a:srgbClr val="8F7B87"/>
                </a:solidFill>
              </a:rPr>
              <a:t>✋👆👉👍👤👦👧👨👩👪💃🏃💑❤</a:t>
            </a:r>
            <a:r>
              <a:rPr lang="en" sz="4800" dirty="0" smtClean="0">
                <a:solidFill>
                  <a:srgbClr val="8F7B87"/>
                </a:solidFill>
              </a:rPr>
              <a:t>😂😉😋😒😭👶😸🐟🍒🍔💣📌📖🔨🎃🎈🎨🏈🏰🌏🔌🔑</a:t>
            </a:r>
            <a:endParaRPr sz="2400" dirty="0">
              <a:solidFill>
                <a:srgbClr val="FFFFFF"/>
              </a:solidFill>
              <a:highlight>
                <a:srgbClr val="8F7B87"/>
              </a:highlight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14" name="Google Shape;814;p38"/>
          <p:cNvSpPr txBox="1"/>
          <p:nvPr/>
        </p:nvSpPr>
        <p:spPr>
          <a:xfrm>
            <a:off x="9511035" y="1061666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100"/>
            </a:pPr>
            <a:r>
              <a:rPr lang="en" sz="9600" dirty="0">
                <a:solidFill>
                  <a:srgbClr val="1D1D1B"/>
                </a:solidFill>
              </a:rPr>
              <a:t>😉</a:t>
            </a:r>
            <a:endParaRPr sz="9600" dirty="0">
              <a:solidFill>
                <a:srgbClr val="1D1D1B"/>
              </a:solidFill>
            </a:endParaRPr>
          </a:p>
        </p:txBody>
      </p:sp>
      <p:sp>
        <p:nvSpPr>
          <p:cNvPr id="6" name="Google Shape;382;p37"/>
          <p:cNvSpPr txBox="1">
            <a:spLocks/>
          </p:cNvSpPr>
          <p:nvPr/>
        </p:nvSpPr>
        <p:spPr>
          <a:xfrm>
            <a:off x="161300" y="1376558"/>
            <a:ext cx="98034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از اینکه این فایل را از </a:t>
            </a:r>
            <a:r>
              <a:rPr lang="fa-I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r>
              <a:rPr lang="fa-I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IRANSans" panose="02040503050201020203" pitchFamily="18" charset="-78"/>
              </a:rPr>
              <a:t> </a:t>
            </a:r>
            <a:r>
              <a:rPr lang="fa-I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IRANSans" panose="02040503050201020203" pitchFamily="18" charset="-78"/>
              </a:rPr>
              <a:t>دریافت کردید سپاسگزاریم.</a:t>
            </a:r>
            <a:endParaRPr lang="fa-I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3000" y="575575"/>
            <a:ext cx="1626000" cy="16260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Google Shape;142;p16"/>
          <p:cNvSpPr txBox="1">
            <a:spLocks/>
          </p:cNvSpPr>
          <p:nvPr/>
        </p:nvSpPr>
        <p:spPr>
          <a:xfrm>
            <a:off x="2898210" y="2680630"/>
            <a:ext cx="6593700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None/>
              <a:defRPr sz="20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rtl="1"/>
            <a:r>
              <a:rPr lang="fa-IR" sz="6000" smtClean="0">
                <a:solidFill>
                  <a:srgbClr val="CC4125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سلام!</a:t>
            </a:r>
            <a:endParaRPr lang="fa-IR" sz="6000" dirty="0">
              <a:solidFill>
                <a:srgbClr val="CC4125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Google Shape;143;p16"/>
          <p:cNvSpPr txBox="1">
            <a:spLocks/>
          </p:cNvSpPr>
          <p:nvPr/>
        </p:nvSpPr>
        <p:spPr>
          <a:xfrm>
            <a:off x="2898210" y="3666468"/>
            <a:ext cx="6593700" cy="14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erif"/>
              <a:buChar char="○"/>
              <a:defRPr sz="30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□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erif"/>
              <a:buChar char="○"/>
              <a:defRPr sz="24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□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●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○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T Serif"/>
              <a:buChar char="■"/>
              <a:defRPr sz="1800" b="0" i="0" u="none" strike="noStrike" cap="non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marL="0" indent="0" algn="ctr" rtl="1">
              <a:lnSpc>
                <a:spcPct val="150000"/>
              </a:lnSpc>
              <a:buFont typeface="PT Serif"/>
              <a:buNone/>
            </a:pPr>
            <a:r>
              <a:rPr lang="fa-IR" sz="3600" b="1" i="1" smtClean="0">
                <a:latin typeface="IRANSans" panose="02040503050201020203" pitchFamily="18" charset="-78"/>
                <a:ea typeface="Playfair Display"/>
                <a:cs typeface="IRANSans" panose="02040503050201020203" pitchFamily="18" charset="-78"/>
                <a:sym typeface="Playfair Display"/>
              </a:rPr>
              <a:t>علی حسینی هستم</a:t>
            </a:r>
          </a:p>
          <a:p>
            <a:pPr marL="0" indent="0" algn="ctr" rtl="1">
              <a:buSzPts val="1100"/>
              <a:buFont typeface="PT Serif"/>
              <a:buNone/>
            </a:pPr>
            <a:r>
              <a:rPr lang="fa-IR" smtClean="0">
                <a:latin typeface="IRANSans" panose="02040503050201020203" pitchFamily="18" charset="-78"/>
                <a:cs typeface="IRANSans" panose="02040503050201020203" pitchFamily="18" charset="-78"/>
              </a:rPr>
              <a:t>من اینجا هستم چون دوست دارم سخنرانی کنم</a:t>
            </a:r>
            <a:endParaRPr lang="fa-IR" sz="36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1;p19"/>
          <p:cNvSpPr txBox="1">
            <a:spLocks/>
          </p:cNvSpPr>
          <p:nvPr/>
        </p:nvSpPr>
        <p:spPr>
          <a:xfrm>
            <a:off x="5000670" y="705431"/>
            <a:ext cx="66408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 rtl="1"/>
            <a:r>
              <a:rPr lang="fa-IR" sz="40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این </a:t>
            </a:r>
            <a:r>
              <a:rPr lang="fa-IR" sz="4000" dirty="0" smtClean="0">
                <a:solidFill>
                  <a:srgbClr val="E06666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اسلاید</a:t>
            </a:r>
            <a:endParaRPr lang="fa-IR" sz="4000" dirty="0">
              <a:solidFill>
                <a:srgbClr val="E06666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Google Shape;162;p19"/>
          <p:cNvSpPr txBox="1">
            <a:spLocks/>
          </p:cNvSpPr>
          <p:nvPr/>
        </p:nvSpPr>
        <p:spPr>
          <a:xfrm>
            <a:off x="4684726" y="1659431"/>
            <a:ext cx="6640800" cy="23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7B87"/>
              </a:buClr>
              <a:buSzPts val="2400"/>
              <a:buFont typeface="PT Serif"/>
              <a:buNone/>
              <a:defRPr sz="2400" b="0" i="1" u="none" strike="noStrike" cap="none">
                <a:solidFill>
                  <a:srgbClr val="8F7B87"/>
                </a:solidFill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pPr algn="r" rtl="1">
              <a:lnSpc>
                <a:spcPct val="150000"/>
              </a:lnSpc>
            </a:pPr>
            <a:r>
              <a:rPr lang="fa-IR" altLang="ko-KR" sz="28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تولید سادگی نامفهوم </a:t>
            </a:r>
          </a:p>
          <a:p>
            <a:pPr algn="r" rtl="1">
              <a:lnSpc>
                <a:spcPct val="150000"/>
              </a:lnSpc>
            </a:pPr>
            <a:r>
              <a:rPr lang="fa-IR" altLang="ko-KR" sz="28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</a:t>
            </a:r>
          </a:p>
          <a:p>
            <a:pPr algn="r" rtl="1">
              <a:lnSpc>
                <a:spcPct val="150000"/>
              </a:lnSpc>
            </a:pPr>
            <a:r>
              <a:rPr lang="fa-IR" altLang="ko-KR" sz="28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از صنعت چاپ</a:t>
            </a:r>
          </a:p>
          <a:p>
            <a:pPr marL="0" indent="0" algn="r" rtl="1">
              <a:lnSpc>
                <a:spcPct val="150000"/>
              </a:lnSpc>
            </a:pPr>
            <a:r>
              <a:rPr lang="fa-IR" sz="28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مخاطبان شما به شما گوش می دهند یا مطالب را می خواننداما هر دو را انجام نمی دهند.</a:t>
            </a:r>
            <a:endParaRPr lang="fa-IR" sz="2800" i="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8;p18"/>
          <p:cNvSpPr txBox="1">
            <a:spLocks/>
          </p:cNvSpPr>
          <p:nvPr/>
        </p:nvSpPr>
        <p:spPr>
          <a:xfrm>
            <a:off x="2226448" y="2862697"/>
            <a:ext cx="7190403" cy="22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◉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◎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○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●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○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■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●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○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1C"/>
              </a:buClr>
              <a:buSzPts val="1800"/>
              <a:buFont typeface="Playfair Display"/>
              <a:buChar char="■"/>
              <a:defRPr sz="1800" b="0" i="1" u="none" strike="noStrike" cap="none">
                <a:solidFill>
                  <a:srgbClr val="231F1C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76200" indent="0" algn="just" rtl="1">
              <a:lnSpc>
                <a:spcPct val="150000"/>
              </a:lnSpc>
              <a:buFont typeface="Playfair Display"/>
              <a:buNone/>
            </a:pPr>
            <a:r>
              <a:rPr lang="fa-IR" altLang="ko-KR" sz="36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  <a:endParaRPr lang="ko-KR" altLang="en-US" sz="3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06649" y="189012"/>
            <a:ext cx="35541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600" dirty="0"/>
          </a:p>
        </p:txBody>
      </p:sp>
      <p:sp>
        <p:nvSpPr>
          <p:cNvPr id="11" name="Google Shape;165;p22"/>
          <p:cNvSpPr txBox="1">
            <a:spLocks/>
          </p:cNvSpPr>
          <p:nvPr/>
        </p:nvSpPr>
        <p:spPr>
          <a:xfrm>
            <a:off x="4303614" y="3081002"/>
            <a:ext cx="3524089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دو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Google Shape;166;p22"/>
          <p:cNvSpPr txBox="1">
            <a:spLocks/>
          </p:cNvSpPr>
          <p:nvPr/>
        </p:nvSpPr>
        <p:spPr>
          <a:xfrm>
            <a:off x="8389928" y="3081002"/>
            <a:ext cx="3504892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یک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>
              <a:spcBef>
                <a:spcPts val="600"/>
              </a:spcBef>
            </a:pP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Google Shape;165;p22"/>
          <p:cNvSpPr txBox="1">
            <a:spLocks/>
          </p:cNvSpPr>
          <p:nvPr/>
        </p:nvSpPr>
        <p:spPr>
          <a:xfrm>
            <a:off x="342900" y="3081002"/>
            <a:ext cx="3398490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سه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9787480" y="609441"/>
            <a:ext cx="1969800" cy="1969800"/>
          </a:xfrm>
          <a:prstGeom prst="ellipse">
            <a:avLst/>
          </a:prstGeom>
          <a:solidFill>
            <a:srgbClr val="8F7B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103" name="Google Shape;103;p17"/>
          <p:cNvGrpSpPr/>
          <p:nvPr/>
        </p:nvGrpSpPr>
        <p:grpSpPr>
          <a:xfrm>
            <a:off x="10196668" y="1080904"/>
            <a:ext cx="1151429" cy="1026881"/>
            <a:chOff x="3927500" y="301425"/>
            <a:chExt cx="461550" cy="411625"/>
          </a:xfrm>
        </p:grpSpPr>
        <p:sp>
          <p:nvSpPr>
            <p:cNvPr id="104" name="Google Shape;104;p17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Google Shape;168;p20"/>
          <p:cNvSpPr txBox="1">
            <a:spLocks noGrp="1"/>
          </p:cNvSpPr>
          <p:nvPr>
            <p:ph type="ctrTitle" idx="4294967295"/>
          </p:nvPr>
        </p:nvSpPr>
        <p:spPr>
          <a:xfrm>
            <a:off x="4465639" y="1050898"/>
            <a:ext cx="4724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6000" dirty="0" smtClean="0">
                <a:solidFill>
                  <a:srgbClr val="F1C23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کلیدی</a:t>
            </a:r>
            <a:r>
              <a:rPr lang="en" sz="6000" dirty="0" smtClean="0">
                <a:solidFill>
                  <a:srgbClr val="F1C23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60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مفهوم</a:t>
            </a:r>
            <a:endParaRPr sz="6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7" name="Google Shape;169;p20"/>
          <p:cNvSpPr txBox="1">
            <a:spLocks noGrp="1"/>
          </p:cNvSpPr>
          <p:nvPr>
            <p:ph type="subTitle" idx="4294967295"/>
          </p:nvPr>
        </p:nvSpPr>
        <p:spPr>
          <a:xfrm>
            <a:off x="4595648" y="2579241"/>
            <a:ext cx="4724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fa-IR" sz="2400" dirty="0">
                <a:latin typeface="IRANSans" panose="02040503050201020203" pitchFamily="18" charset="-78"/>
                <a:cs typeface="IRANSans" panose="02040503050201020203" pitchFamily="18" charset="-78"/>
              </a:rPr>
              <a:t>توجه مخاطبان خود را به یک مفهوم کلیدی با استفاده از آیکون ها یا تصاویر جلب کنید</a:t>
            </a:r>
            <a:endParaRPr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65;p22"/>
          <p:cNvSpPr txBox="1">
            <a:spLocks noGrp="1"/>
          </p:cNvSpPr>
          <p:nvPr>
            <p:ph type="body" idx="2"/>
          </p:nvPr>
        </p:nvSpPr>
        <p:spPr>
          <a:xfrm>
            <a:off x="914400" y="2420046"/>
            <a:ext cx="4222901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 دو</a:t>
            </a: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Google Shape;165;p22"/>
          <p:cNvSpPr txBox="1">
            <a:spLocks noGrp="1"/>
          </p:cNvSpPr>
          <p:nvPr>
            <p:ph type="body" idx="2"/>
          </p:nvPr>
        </p:nvSpPr>
        <p:spPr>
          <a:xfrm>
            <a:off x="7193280" y="2420046"/>
            <a:ext cx="4222901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 </a:t>
            </a:r>
            <a:r>
              <a:rPr lang="fa-I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یک</a:t>
            </a:r>
            <a:endParaRPr lang="fa-IR" b="1" dirty="0" smtClean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b="1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buNone/>
            </a:pPr>
            <a:r>
              <a:rPr lang="fa-IR" altLang="ko-K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8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6649" y="189012"/>
            <a:ext cx="35541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06649" y="189012"/>
            <a:ext cx="35541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  <a:endParaRPr lang="en-US" sz="6600" dirty="0"/>
          </a:p>
        </p:txBody>
      </p:sp>
      <p:sp>
        <p:nvSpPr>
          <p:cNvPr id="11" name="Google Shape;165;p22"/>
          <p:cNvSpPr txBox="1">
            <a:spLocks/>
          </p:cNvSpPr>
          <p:nvPr/>
        </p:nvSpPr>
        <p:spPr>
          <a:xfrm>
            <a:off x="4303614" y="3081002"/>
            <a:ext cx="3524089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دو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Google Shape;166;p22"/>
          <p:cNvSpPr txBox="1">
            <a:spLocks/>
          </p:cNvSpPr>
          <p:nvPr/>
        </p:nvSpPr>
        <p:spPr>
          <a:xfrm>
            <a:off x="8389928" y="3081002"/>
            <a:ext cx="3504892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یک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>
              <a:spcBef>
                <a:spcPts val="600"/>
              </a:spcBef>
            </a:pP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Google Shape;165;p22"/>
          <p:cNvSpPr txBox="1">
            <a:spLocks/>
          </p:cNvSpPr>
          <p:nvPr/>
        </p:nvSpPr>
        <p:spPr>
          <a:xfrm>
            <a:off x="342900" y="3081002"/>
            <a:ext cx="3398490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>
              <a:spcBef>
                <a:spcPts val="600"/>
              </a:spcBef>
            </a:pPr>
            <a:r>
              <a:rPr lang="fa-IR" sz="2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سه</a:t>
            </a:r>
          </a:p>
          <a:p>
            <a:pPr algn="ctr" rtl="1">
              <a:spcBef>
                <a:spcPts val="600"/>
              </a:spcBef>
            </a:pPr>
            <a:endParaRPr lang="fa-IR" sz="24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ctr" rtl="1"/>
            <a:r>
              <a:rPr lang="fa-IR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2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tri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640</Words>
  <Application>Microsoft Office PowerPoint</Application>
  <PresentationFormat>Widescreen</PresentationFormat>
  <Paragraphs>103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Karla</vt:lpstr>
      <vt:lpstr>PT Serif</vt:lpstr>
      <vt:lpstr>Montserrat</vt:lpstr>
      <vt:lpstr>Arial</vt:lpstr>
      <vt:lpstr>IRANSans</vt:lpstr>
      <vt:lpstr>Playfair Display</vt:lpstr>
      <vt:lpstr>Beatrice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کلیدی مفهوم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89,526,124</vt:lpstr>
      <vt:lpstr>89,526,124$</vt:lpstr>
      <vt:lpstr>PowerPoint Presentation</vt:lpstr>
      <vt:lpstr>LETS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</vt:lpstr>
      <vt:lpstr>طراحی این ارائه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mrppt.ir</dc:creator>
  <cp:lastModifiedBy>Vahid Sotoode parsa</cp:lastModifiedBy>
  <cp:revision>6</cp:revision>
  <dcterms:modified xsi:type="dcterms:W3CDTF">2019-01-20T06:38:47Z</dcterms:modified>
</cp:coreProperties>
</file>