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8" r:id="rId1"/>
  </p:sldMasterIdLst>
  <p:notesMasterIdLst>
    <p:notesMasterId r:id="rId2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4" r:id="rId15"/>
    <p:sldId id="275" r:id="rId16"/>
    <p:sldId id="276" r:id="rId17"/>
    <p:sldId id="277" r:id="rId18"/>
    <p:sldId id="278" r:id="rId19"/>
    <p:sldId id="279" r:id="rId20"/>
    <p:sldId id="282" r:id="rId21"/>
    <p:sldId id="283" r:id="rId22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96247C9-649A-41A2-8AD0-44C81F3B174C}">
  <a:tblStyle styleId="{396247C9-649A-41A2-8AD0-44C81F3B174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1" d="100"/>
          <a:sy n="91" d="100"/>
        </p:scale>
        <p:origin x="78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g35f391192_05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4" name="Google Shape;324;g35f391192_05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35f391192_0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35f391192_0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35f391192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35f391192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Google Shape;353;g35ed75ccf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Google Shape;354;g35ed75ccf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g35ed75ccf_07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6" name="Google Shape;406;g35ed75ccf_07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35ed75ccf_0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3" name="Google Shape;413;g35ed75ccf_0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g35ed75ccf_09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1" name="Google Shape;421;g35ed75ccf_09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Google Shape;428;g35ed75ccf_010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9" name="Google Shape;429;g35ed75ccf_010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7" name="Google Shape;437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g35ed75ccf_0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5" name="Google Shape;445;g35ed75ccf_0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Google Shape;467;g35694cd56_0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8" name="Google Shape;468;g35694cd56_0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Google Shape;756;g1351bf01e1_11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7" name="Google Shape;757;g1351bf01e1_11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7" name="Google Shape;27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4" name="Google Shape;284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g35ed75ccf_0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7" name="Google Shape;297;g35ed75ccf_0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7" name="Google Shape;307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Google Shape;315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"/>
          <p:cNvSpPr/>
          <p:nvPr/>
        </p:nvSpPr>
        <p:spPr>
          <a:xfrm>
            <a:off x="8142711" y="3918330"/>
            <a:ext cx="943913" cy="133739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5</a:t>
            </a:r>
          </a:p>
        </p:txBody>
      </p:sp>
      <p:sp>
        <p:nvSpPr>
          <p:cNvPr id="22" name="Google Shape;22;p2"/>
          <p:cNvSpPr/>
          <p:nvPr/>
        </p:nvSpPr>
        <p:spPr>
          <a:xfrm>
            <a:off x="8246778" y="1061814"/>
            <a:ext cx="565397" cy="79463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3</a:t>
            </a:r>
          </a:p>
        </p:txBody>
      </p:sp>
      <p:sp>
        <p:nvSpPr>
          <p:cNvPr id="23" name="Google Shape;23;p2"/>
          <p:cNvSpPr/>
          <p:nvPr/>
        </p:nvSpPr>
        <p:spPr>
          <a:xfrm>
            <a:off x="7302238" y="4554392"/>
            <a:ext cx="623239" cy="66856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€</a:t>
            </a:r>
          </a:p>
        </p:txBody>
      </p:sp>
      <p:sp>
        <p:nvSpPr>
          <p:cNvPr id="24" name="Google Shape;24;p2"/>
          <p:cNvSpPr/>
          <p:nvPr/>
        </p:nvSpPr>
        <p:spPr>
          <a:xfrm>
            <a:off x="8812176" y="313545"/>
            <a:ext cx="505297" cy="649408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9</a:t>
            </a:r>
          </a:p>
        </p:txBody>
      </p:sp>
      <p:sp>
        <p:nvSpPr>
          <p:cNvPr id="25" name="Google Shape;25;p2"/>
          <p:cNvSpPr/>
          <p:nvPr/>
        </p:nvSpPr>
        <p:spPr>
          <a:xfrm>
            <a:off x="7486177" y="4101249"/>
            <a:ext cx="218857" cy="33853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7</a:t>
            </a:r>
          </a:p>
        </p:txBody>
      </p:sp>
      <p:sp>
        <p:nvSpPr>
          <p:cNvPr id="26" name="Google Shape;26;p2"/>
          <p:cNvSpPr/>
          <p:nvPr/>
        </p:nvSpPr>
        <p:spPr>
          <a:xfrm>
            <a:off x="6980299" y="-88163"/>
            <a:ext cx="707299" cy="105647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$</a:t>
            </a:r>
          </a:p>
        </p:txBody>
      </p:sp>
      <p:sp>
        <p:nvSpPr>
          <p:cNvPr id="27" name="Google Shape;27;p2"/>
          <p:cNvSpPr/>
          <p:nvPr/>
        </p:nvSpPr>
        <p:spPr>
          <a:xfrm>
            <a:off x="8353588" y="325842"/>
            <a:ext cx="315620" cy="43634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£</a:t>
            </a:r>
          </a:p>
        </p:txBody>
      </p:sp>
      <p:sp>
        <p:nvSpPr>
          <p:cNvPr id="28" name="Google Shape;28;p2"/>
          <p:cNvSpPr/>
          <p:nvPr/>
        </p:nvSpPr>
        <p:spPr>
          <a:xfrm>
            <a:off x="7687616" y="916471"/>
            <a:ext cx="245359" cy="45311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1</a:t>
            </a:r>
          </a:p>
        </p:txBody>
      </p:sp>
      <p:sp>
        <p:nvSpPr>
          <p:cNvPr id="29" name="Google Shape;29;p2"/>
          <p:cNvSpPr/>
          <p:nvPr/>
        </p:nvSpPr>
        <p:spPr>
          <a:xfrm>
            <a:off x="8637153" y="2924174"/>
            <a:ext cx="816948" cy="110613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8</a:t>
            </a:r>
          </a:p>
        </p:txBody>
      </p:sp>
      <p:sp>
        <p:nvSpPr>
          <p:cNvPr id="30" name="Google Shape;30;p2"/>
          <p:cNvSpPr/>
          <p:nvPr/>
        </p:nvSpPr>
        <p:spPr>
          <a:xfrm rot="-5400000">
            <a:off x="6840000" y="4568068"/>
            <a:ext cx="417000" cy="3285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" name="Google Shape;31;p2"/>
          <p:cNvSpPr/>
          <p:nvPr/>
        </p:nvSpPr>
        <p:spPr>
          <a:xfrm rot="5400000">
            <a:off x="6496124" y="-12475"/>
            <a:ext cx="589800" cy="4071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" name="Google Shape;32;p2"/>
          <p:cNvSpPr/>
          <p:nvPr/>
        </p:nvSpPr>
        <p:spPr>
          <a:xfrm>
            <a:off x="8208235" y="3375182"/>
            <a:ext cx="218854" cy="30986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2</a:t>
            </a:r>
          </a:p>
        </p:txBody>
      </p:sp>
      <p:sp>
        <p:nvSpPr>
          <p:cNvPr id="33" name="Google Shape;33;p2"/>
          <p:cNvSpPr/>
          <p:nvPr/>
        </p:nvSpPr>
        <p:spPr>
          <a:xfrm>
            <a:off x="8013853" y="659316"/>
            <a:ext cx="258850" cy="30899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0</a:t>
            </a:r>
          </a:p>
        </p:txBody>
      </p:sp>
      <p:sp>
        <p:nvSpPr>
          <p:cNvPr id="34" name="Google Shape;34;p2"/>
          <p:cNvSpPr/>
          <p:nvPr/>
        </p:nvSpPr>
        <p:spPr>
          <a:xfrm>
            <a:off x="7828438" y="4163755"/>
            <a:ext cx="206506" cy="21354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¥</a:t>
            </a:r>
          </a:p>
        </p:txBody>
      </p:sp>
      <p:sp>
        <p:nvSpPr>
          <p:cNvPr id="35" name="Google Shape;35;p2"/>
          <p:cNvSpPr/>
          <p:nvPr/>
        </p:nvSpPr>
        <p:spPr>
          <a:xfrm>
            <a:off x="8003439" y="1292797"/>
            <a:ext cx="172864" cy="21116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4</a:t>
            </a:r>
          </a:p>
        </p:txBody>
      </p:sp>
      <p:sp>
        <p:nvSpPr>
          <p:cNvPr id="36" name="Google Shape;36;p2"/>
          <p:cNvSpPr/>
          <p:nvPr/>
        </p:nvSpPr>
        <p:spPr>
          <a:xfrm>
            <a:off x="7939495" y="-95340"/>
            <a:ext cx="476421" cy="6611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6</a:t>
            </a:r>
          </a:p>
        </p:txBody>
      </p:sp>
      <p:sp>
        <p:nvSpPr>
          <p:cNvPr id="37" name="Google Shape;37;p2"/>
          <p:cNvSpPr/>
          <p:nvPr/>
        </p:nvSpPr>
        <p:spPr>
          <a:xfrm>
            <a:off x="7709340" y="156126"/>
            <a:ext cx="64053" cy="15820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1</a:t>
            </a:r>
          </a:p>
        </p:txBody>
      </p:sp>
      <p:sp>
        <p:nvSpPr>
          <p:cNvPr id="38" name="Google Shape;38;p2"/>
          <p:cNvSpPr/>
          <p:nvPr/>
        </p:nvSpPr>
        <p:spPr>
          <a:xfrm>
            <a:off x="9017902" y="4284544"/>
            <a:ext cx="121390" cy="16637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4</a:t>
            </a:r>
          </a:p>
        </p:txBody>
      </p:sp>
      <p:sp>
        <p:nvSpPr>
          <p:cNvPr id="39" name="Google Shape;39;p2"/>
          <p:cNvSpPr/>
          <p:nvPr/>
        </p:nvSpPr>
        <p:spPr>
          <a:xfrm>
            <a:off x="8736528" y="68644"/>
            <a:ext cx="172852" cy="25157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5</a:t>
            </a:r>
          </a:p>
        </p:txBody>
      </p:sp>
      <p:sp>
        <p:nvSpPr>
          <p:cNvPr id="40" name="Google Shape;40;p2"/>
          <p:cNvSpPr/>
          <p:nvPr/>
        </p:nvSpPr>
        <p:spPr>
          <a:xfrm>
            <a:off x="9053841" y="1122374"/>
            <a:ext cx="172853" cy="22214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8</a:t>
            </a:r>
          </a:p>
        </p:txBody>
      </p:sp>
      <p:sp>
        <p:nvSpPr>
          <p:cNvPr id="41" name="Google Shape;41;p2"/>
          <p:cNvSpPr txBox="1">
            <a:spLocks noGrp="1"/>
          </p:cNvSpPr>
          <p:nvPr>
            <p:ph type="ctrTitle"/>
          </p:nvPr>
        </p:nvSpPr>
        <p:spPr>
          <a:xfrm>
            <a:off x="1661700" y="1991825"/>
            <a:ext cx="58206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800"/>
              <a:buNone/>
              <a:defRPr sz="4800">
                <a:solidFill>
                  <a:srgbClr val="EFEFEF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800"/>
              <a:buNone/>
              <a:defRPr sz="4800">
                <a:solidFill>
                  <a:srgbClr val="EFEFE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800"/>
              <a:buNone/>
              <a:defRPr sz="4800">
                <a:solidFill>
                  <a:srgbClr val="EFEFE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800"/>
              <a:buNone/>
              <a:defRPr sz="4800">
                <a:solidFill>
                  <a:srgbClr val="EFEFE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800"/>
              <a:buNone/>
              <a:defRPr sz="4800">
                <a:solidFill>
                  <a:srgbClr val="EFEFE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800"/>
              <a:buNone/>
              <a:defRPr sz="4800">
                <a:solidFill>
                  <a:srgbClr val="EFEFE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800"/>
              <a:buNone/>
              <a:defRPr sz="4800">
                <a:solidFill>
                  <a:srgbClr val="EFEFE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800"/>
              <a:buNone/>
              <a:defRPr sz="4800">
                <a:solidFill>
                  <a:srgbClr val="EFEFE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4800"/>
              <a:buNone/>
              <a:defRPr sz="4800">
                <a:solidFill>
                  <a:srgbClr val="EFEFEF"/>
                </a:solidFill>
              </a:defRPr>
            </a:lvl9pPr>
          </a:lstStyle>
          <a:p>
            <a:endParaRPr/>
          </a:p>
        </p:txBody>
      </p:sp>
      <p:sp>
        <p:nvSpPr>
          <p:cNvPr id="42" name="Google Shape;42;p2"/>
          <p:cNvSpPr/>
          <p:nvPr/>
        </p:nvSpPr>
        <p:spPr>
          <a:xfrm>
            <a:off x="240789" y="-249878"/>
            <a:ext cx="1325150" cy="183895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6</a:t>
            </a:r>
          </a:p>
        </p:txBody>
      </p:sp>
      <p:sp>
        <p:nvSpPr>
          <p:cNvPr id="43" name="Google Shape;43;p2"/>
          <p:cNvSpPr/>
          <p:nvPr/>
        </p:nvSpPr>
        <p:spPr>
          <a:xfrm>
            <a:off x="1462669" y="359548"/>
            <a:ext cx="684178" cy="83580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4</a:t>
            </a:r>
          </a:p>
        </p:txBody>
      </p:sp>
      <p:sp>
        <p:nvSpPr>
          <p:cNvPr id="44" name="Google Shape;44;p2"/>
          <p:cNvSpPr/>
          <p:nvPr/>
        </p:nvSpPr>
        <p:spPr>
          <a:xfrm>
            <a:off x="-145673" y="1499255"/>
            <a:ext cx="545851" cy="81531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$</a:t>
            </a:r>
          </a:p>
        </p:txBody>
      </p:sp>
      <p:sp>
        <p:nvSpPr>
          <p:cNvPr id="45" name="Google Shape;45;p2"/>
          <p:cNvSpPr/>
          <p:nvPr/>
        </p:nvSpPr>
        <p:spPr>
          <a:xfrm>
            <a:off x="468639" y="3330899"/>
            <a:ext cx="596301" cy="71180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0</a:t>
            </a:r>
          </a:p>
        </p:txBody>
      </p:sp>
      <p:sp>
        <p:nvSpPr>
          <p:cNvPr id="46" name="Google Shape;46;p2"/>
          <p:cNvSpPr/>
          <p:nvPr/>
        </p:nvSpPr>
        <p:spPr>
          <a:xfrm>
            <a:off x="2715924" y="4728432"/>
            <a:ext cx="422823" cy="543418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8</a:t>
            </a:r>
          </a:p>
        </p:txBody>
      </p:sp>
      <p:sp>
        <p:nvSpPr>
          <p:cNvPr id="47" name="Google Shape;47;p2"/>
          <p:cNvSpPr/>
          <p:nvPr/>
        </p:nvSpPr>
        <p:spPr>
          <a:xfrm>
            <a:off x="857004" y="4218046"/>
            <a:ext cx="948321" cy="101728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€</a:t>
            </a:r>
          </a:p>
        </p:txBody>
      </p:sp>
      <p:sp>
        <p:nvSpPr>
          <p:cNvPr id="48" name="Google Shape;48;p2"/>
          <p:cNvSpPr/>
          <p:nvPr/>
        </p:nvSpPr>
        <p:spPr>
          <a:xfrm>
            <a:off x="6477124" y="659323"/>
            <a:ext cx="375994" cy="41841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¥</a:t>
            </a:r>
          </a:p>
        </p:txBody>
      </p:sp>
      <p:sp>
        <p:nvSpPr>
          <p:cNvPr id="49" name="Google Shape;49;p2"/>
          <p:cNvSpPr/>
          <p:nvPr/>
        </p:nvSpPr>
        <p:spPr>
          <a:xfrm>
            <a:off x="2001208" y="4048123"/>
            <a:ext cx="340184" cy="4966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2</a:t>
            </a:r>
          </a:p>
        </p:txBody>
      </p:sp>
      <p:sp>
        <p:nvSpPr>
          <p:cNvPr id="50" name="Google Shape;50;p2"/>
          <p:cNvSpPr/>
          <p:nvPr/>
        </p:nvSpPr>
        <p:spPr>
          <a:xfrm>
            <a:off x="-202825" y="3641301"/>
            <a:ext cx="863938" cy="1198949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9</a:t>
            </a:r>
          </a:p>
        </p:txBody>
      </p:sp>
      <p:sp>
        <p:nvSpPr>
          <p:cNvPr id="51" name="Google Shape;51;p2"/>
          <p:cNvSpPr/>
          <p:nvPr/>
        </p:nvSpPr>
        <p:spPr>
          <a:xfrm rot="-5400000">
            <a:off x="1953573" y="-64893"/>
            <a:ext cx="756300" cy="5958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2" name="Google Shape;52;p2"/>
          <p:cNvSpPr/>
          <p:nvPr/>
        </p:nvSpPr>
        <p:spPr>
          <a:xfrm rot="5400000">
            <a:off x="2309286" y="4286696"/>
            <a:ext cx="746700" cy="5151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" name="Google Shape;53;p2"/>
          <p:cNvSpPr/>
          <p:nvPr/>
        </p:nvSpPr>
        <p:spPr>
          <a:xfrm>
            <a:off x="909496" y="3809336"/>
            <a:ext cx="234870" cy="33210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3</a:t>
            </a:r>
          </a:p>
        </p:txBody>
      </p:sp>
      <p:sp>
        <p:nvSpPr>
          <p:cNvPr id="54" name="Google Shape;54;p2"/>
          <p:cNvSpPr/>
          <p:nvPr/>
        </p:nvSpPr>
        <p:spPr>
          <a:xfrm>
            <a:off x="180514" y="977226"/>
            <a:ext cx="178753" cy="33011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1</a:t>
            </a:r>
          </a:p>
        </p:txBody>
      </p:sp>
      <p:sp>
        <p:nvSpPr>
          <p:cNvPr id="55" name="Google Shape;55;p2"/>
          <p:cNvSpPr/>
          <p:nvPr/>
        </p:nvSpPr>
        <p:spPr>
          <a:xfrm>
            <a:off x="2001208" y="4738570"/>
            <a:ext cx="172436" cy="245058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£</a:t>
            </a:r>
          </a:p>
        </p:txBody>
      </p:sp>
      <p:sp>
        <p:nvSpPr>
          <p:cNvPr id="56" name="Google Shape;56;p2"/>
          <p:cNvSpPr/>
          <p:nvPr/>
        </p:nvSpPr>
        <p:spPr>
          <a:xfrm>
            <a:off x="3322800" y="4742227"/>
            <a:ext cx="163350" cy="23774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5</a:t>
            </a:r>
          </a:p>
        </p:txBody>
      </p:sp>
      <p:sp>
        <p:nvSpPr>
          <p:cNvPr id="57" name="Google Shape;57;p2"/>
          <p:cNvSpPr/>
          <p:nvPr/>
        </p:nvSpPr>
        <p:spPr>
          <a:xfrm>
            <a:off x="2629623" y="359546"/>
            <a:ext cx="461790" cy="63919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7</a:t>
            </a:r>
          </a:p>
        </p:txBody>
      </p:sp>
      <p:sp>
        <p:nvSpPr>
          <p:cNvPr id="58" name="Google Shape;58;p2"/>
          <p:cNvSpPr/>
          <p:nvPr/>
        </p:nvSpPr>
        <p:spPr>
          <a:xfrm>
            <a:off x="65335" y="101130"/>
            <a:ext cx="123829" cy="17531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2</a:t>
            </a:r>
          </a:p>
        </p:txBody>
      </p:sp>
      <p:sp>
        <p:nvSpPr>
          <p:cNvPr id="59" name="Google Shape;59;p2"/>
          <p:cNvSpPr/>
          <p:nvPr/>
        </p:nvSpPr>
        <p:spPr>
          <a:xfrm>
            <a:off x="575656" y="4769892"/>
            <a:ext cx="128737" cy="18240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5</a:t>
            </a:r>
          </a:p>
        </p:txBody>
      </p:sp>
      <p:sp>
        <p:nvSpPr>
          <p:cNvPr id="60" name="Google Shape;60;p2"/>
          <p:cNvSpPr/>
          <p:nvPr/>
        </p:nvSpPr>
        <p:spPr>
          <a:xfrm>
            <a:off x="735785" y="1757713"/>
            <a:ext cx="212661" cy="27330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6</a:t>
            </a:r>
          </a:p>
        </p:txBody>
      </p:sp>
      <p:sp>
        <p:nvSpPr>
          <p:cNvPr id="61" name="Google Shape;61;p2"/>
          <p:cNvSpPr/>
          <p:nvPr/>
        </p:nvSpPr>
        <p:spPr>
          <a:xfrm>
            <a:off x="1617563" y="68452"/>
            <a:ext cx="187263" cy="24066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9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letely blank">
  <p:cSld name="BLANK_1"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1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bg>
      <p:bgPr>
        <a:solidFill>
          <a:srgbClr val="007074"/>
        </a:solidFill>
        <a:effectLst/>
      </p:bgPr>
    </p:bg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3"/>
          <p:cNvSpPr txBox="1">
            <a:spLocks noGrp="1"/>
          </p:cNvSpPr>
          <p:nvPr>
            <p:ph type="ctrTitle"/>
          </p:nvPr>
        </p:nvSpPr>
        <p:spPr>
          <a:xfrm>
            <a:off x="685800" y="2726350"/>
            <a:ext cx="5514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3600"/>
              <a:buNone/>
              <a:defRPr sz="3600">
                <a:solidFill>
                  <a:srgbClr val="EFEFE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3600"/>
              <a:buNone/>
              <a:defRPr sz="3600">
                <a:solidFill>
                  <a:srgbClr val="EFEFE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3600"/>
              <a:buNone/>
              <a:defRPr sz="3600">
                <a:solidFill>
                  <a:srgbClr val="EFEFE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3600"/>
              <a:buNone/>
              <a:defRPr sz="3600">
                <a:solidFill>
                  <a:srgbClr val="EFEFE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3600"/>
              <a:buNone/>
              <a:defRPr sz="3600">
                <a:solidFill>
                  <a:srgbClr val="EFEFE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3600"/>
              <a:buNone/>
              <a:defRPr sz="3600">
                <a:solidFill>
                  <a:srgbClr val="EFEFE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3600"/>
              <a:buNone/>
              <a:defRPr sz="3600">
                <a:solidFill>
                  <a:srgbClr val="EFEFE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3600"/>
              <a:buNone/>
              <a:defRPr sz="3600">
                <a:solidFill>
                  <a:srgbClr val="EFEFE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3600"/>
              <a:buNone/>
              <a:defRPr sz="3600">
                <a:solidFill>
                  <a:srgbClr val="EFEFEF"/>
                </a:solidFill>
              </a:defRPr>
            </a:lvl9pPr>
          </a:lstStyle>
          <a:p>
            <a:endParaRPr/>
          </a:p>
        </p:txBody>
      </p:sp>
      <p:sp>
        <p:nvSpPr>
          <p:cNvPr id="64" name="Google Shape;64;p3"/>
          <p:cNvSpPr txBox="1">
            <a:spLocks noGrp="1"/>
          </p:cNvSpPr>
          <p:nvPr>
            <p:ph type="subTitle" idx="1"/>
          </p:nvPr>
        </p:nvSpPr>
        <p:spPr>
          <a:xfrm>
            <a:off x="685800" y="3983054"/>
            <a:ext cx="55146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800"/>
              <a:buNone/>
              <a:defRPr sz="1800">
                <a:solidFill>
                  <a:srgbClr val="6AA84F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800"/>
              <a:buNone/>
              <a:defRPr sz="1800">
                <a:solidFill>
                  <a:srgbClr val="6AA84F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800"/>
              <a:buNone/>
              <a:defRPr sz="1800">
                <a:solidFill>
                  <a:srgbClr val="6AA84F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800"/>
              <a:buNone/>
              <a:defRPr sz="1800">
                <a:solidFill>
                  <a:srgbClr val="6AA84F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800"/>
              <a:buNone/>
              <a:defRPr sz="1800">
                <a:solidFill>
                  <a:srgbClr val="6AA84F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800"/>
              <a:buNone/>
              <a:defRPr sz="1800">
                <a:solidFill>
                  <a:srgbClr val="6AA84F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800"/>
              <a:buNone/>
              <a:defRPr sz="1800">
                <a:solidFill>
                  <a:srgbClr val="6AA84F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800"/>
              <a:buNone/>
              <a:defRPr sz="1800">
                <a:solidFill>
                  <a:srgbClr val="6AA84F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1800"/>
              <a:buNone/>
              <a:defRPr sz="1800">
                <a:solidFill>
                  <a:srgbClr val="6AA84F"/>
                </a:solidFill>
              </a:defRPr>
            </a:lvl9pPr>
          </a:lstStyle>
          <a:p>
            <a:endParaRPr/>
          </a:p>
        </p:txBody>
      </p:sp>
      <p:sp>
        <p:nvSpPr>
          <p:cNvPr id="65" name="Google Shape;65;p3"/>
          <p:cNvSpPr/>
          <p:nvPr/>
        </p:nvSpPr>
        <p:spPr>
          <a:xfrm>
            <a:off x="7123399" y="2945300"/>
            <a:ext cx="1604425" cy="22732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5</a:t>
            </a:r>
          </a:p>
        </p:txBody>
      </p:sp>
      <p:sp>
        <p:nvSpPr>
          <p:cNvPr id="66" name="Google Shape;66;p3"/>
          <p:cNvSpPr/>
          <p:nvPr/>
        </p:nvSpPr>
        <p:spPr>
          <a:xfrm>
            <a:off x="8411549" y="1666550"/>
            <a:ext cx="774325" cy="108827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3</a:t>
            </a:r>
          </a:p>
        </p:txBody>
      </p:sp>
      <p:sp>
        <p:nvSpPr>
          <p:cNvPr id="67" name="Google Shape;67;p3"/>
          <p:cNvSpPr/>
          <p:nvPr/>
        </p:nvSpPr>
        <p:spPr>
          <a:xfrm>
            <a:off x="6567123" y="2997749"/>
            <a:ext cx="844060" cy="9054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€</a:t>
            </a:r>
          </a:p>
        </p:txBody>
      </p:sp>
      <p:sp>
        <p:nvSpPr>
          <p:cNvPr id="68" name="Google Shape;68;p3"/>
          <p:cNvSpPr/>
          <p:nvPr/>
        </p:nvSpPr>
        <p:spPr>
          <a:xfrm>
            <a:off x="7702425" y="944674"/>
            <a:ext cx="692017" cy="88938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9</a:t>
            </a:r>
          </a:p>
        </p:txBody>
      </p:sp>
      <p:sp>
        <p:nvSpPr>
          <p:cNvPr id="69" name="Google Shape;69;p3"/>
          <p:cNvSpPr/>
          <p:nvPr/>
        </p:nvSpPr>
        <p:spPr>
          <a:xfrm>
            <a:off x="8482541" y="3571675"/>
            <a:ext cx="432249" cy="668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7</a:t>
            </a:r>
          </a:p>
        </p:txBody>
      </p:sp>
      <p:sp>
        <p:nvSpPr>
          <p:cNvPr id="70" name="Google Shape;70;p3"/>
          <p:cNvSpPr/>
          <p:nvPr/>
        </p:nvSpPr>
        <p:spPr>
          <a:xfrm>
            <a:off x="7956575" y="-147125"/>
            <a:ext cx="968665" cy="144686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$</a:t>
            </a:r>
          </a:p>
        </p:txBody>
      </p:sp>
      <p:sp>
        <p:nvSpPr>
          <p:cNvPr id="71" name="Google Shape;71;p3"/>
          <p:cNvSpPr/>
          <p:nvPr/>
        </p:nvSpPr>
        <p:spPr>
          <a:xfrm>
            <a:off x="7524777" y="-48672"/>
            <a:ext cx="432250" cy="59758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£</a:t>
            </a:r>
          </a:p>
        </p:txBody>
      </p:sp>
      <p:sp>
        <p:nvSpPr>
          <p:cNvPr id="72" name="Google Shape;72;p3"/>
          <p:cNvSpPr/>
          <p:nvPr/>
        </p:nvSpPr>
        <p:spPr>
          <a:xfrm>
            <a:off x="7153450" y="1200149"/>
            <a:ext cx="336025" cy="6205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1</a:t>
            </a:r>
          </a:p>
        </p:txBody>
      </p:sp>
      <p:sp>
        <p:nvSpPr>
          <p:cNvPr id="73" name="Google Shape;73;p3"/>
          <p:cNvSpPr/>
          <p:nvPr/>
        </p:nvSpPr>
        <p:spPr>
          <a:xfrm>
            <a:off x="7524775" y="1713000"/>
            <a:ext cx="1106400" cy="14980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8</a:t>
            </a:r>
          </a:p>
        </p:txBody>
      </p:sp>
      <p:sp>
        <p:nvSpPr>
          <p:cNvPr id="74" name="Google Shape;74;p3"/>
          <p:cNvSpPr/>
          <p:nvPr/>
        </p:nvSpPr>
        <p:spPr>
          <a:xfrm rot="-5400000">
            <a:off x="7167502" y="893428"/>
            <a:ext cx="564600" cy="4449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" name="Google Shape;75;p3"/>
          <p:cNvSpPr/>
          <p:nvPr/>
        </p:nvSpPr>
        <p:spPr>
          <a:xfrm rot="5400000">
            <a:off x="8455975" y="4580950"/>
            <a:ext cx="485400" cy="3348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" name="Google Shape;76;p3"/>
          <p:cNvSpPr/>
          <p:nvPr/>
        </p:nvSpPr>
        <p:spPr>
          <a:xfrm>
            <a:off x="7301600" y="2427892"/>
            <a:ext cx="296397" cy="41965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2</a:t>
            </a:r>
          </a:p>
        </p:txBody>
      </p:sp>
      <p:sp>
        <p:nvSpPr>
          <p:cNvPr id="77" name="Google Shape;77;p3"/>
          <p:cNvSpPr/>
          <p:nvPr/>
        </p:nvSpPr>
        <p:spPr>
          <a:xfrm>
            <a:off x="8668228" y="988756"/>
            <a:ext cx="354503" cy="4231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0</a:t>
            </a:r>
          </a:p>
        </p:txBody>
      </p:sp>
      <p:sp>
        <p:nvSpPr>
          <p:cNvPr id="78" name="Google Shape;78;p3"/>
          <p:cNvSpPr/>
          <p:nvPr/>
        </p:nvSpPr>
        <p:spPr>
          <a:xfrm>
            <a:off x="8763900" y="3127993"/>
            <a:ext cx="279674" cy="28920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¥</a:t>
            </a:r>
          </a:p>
        </p:txBody>
      </p:sp>
      <p:sp>
        <p:nvSpPr>
          <p:cNvPr id="79" name="Google Shape;79;p3"/>
          <p:cNvSpPr/>
          <p:nvPr/>
        </p:nvSpPr>
        <p:spPr>
          <a:xfrm>
            <a:off x="7233391" y="1950962"/>
            <a:ext cx="236741" cy="289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4</a:t>
            </a:r>
          </a:p>
        </p:txBody>
      </p:sp>
      <p:sp>
        <p:nvSpPr>
          <p:cNvPr id="80" name="Google Shape;80;p3"/>
          <p:cNvSpPr/>
          <p:nvPr/>
        </p:nvSpPr>
        <p:spPr>
          <a:xfrm>
            <a:off x="6811905" y="-87455"/>
            <a:ext cx="652469" cy="9054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6</a:t>
            </a:r>
          </a:p>
        </p:txBody>
      </p:sp>
      <p:sp>
        <p:nvSpPr>
          <p:cNvPr id="81" name="Google Shape;81;p3"/>
          <p:cNvSpPr/>
          <p:nvPr/>
        </p:nvSpPr>
        <p:spPr>
          <a:xfrm>
            <a:off x="7662627" y="662323"/>
            <a:ext cx="87722" cy="21666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1</a:t>
            </a:r>
          </a:p>
        </p:txBody>
      </p:sp>
      <p:sp>
        <p:nvSpPr>
          <p:cNvPr id="82" name="Google Shape;82;p3"/>
          <p:cNvSpPr/>
          <p:nvPr/>
        </p:nvSpPr>
        <p:spPr>
          <a:xfrm>
            <a:off x="6992802" y="3859303"/>
            <a:ext cx="164400" cy="22532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4</a:t>
            </a:r>
          </a:p>
        </p:txBody>
      </p:sp>
      <p:sp>
        <p:nvSpPr>
          <p:cNvPr id="83" name="Google Shape;83;p3"/>
          <p:cNvSpPr/>
          <p:nvPr/>
        </p:nvSpPr>
        <p:spPr>
          <a:xfrm>
            <a:off x="6897399" y="729426"/>
            <a:ext cx="236725" cy="34453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5</a:t>
            </a:r>
          </a:p>
        </p:txBody>
      </p:sp>
      <p:sp>
        <p:nvSpPr>
          <p:cNvPr id="84" name="Google Shape;84;p3"/>
          <p:cNvSpPr/>
          <p:nvPr/>
        </p:nvSpPr>
        <p:spPr>
          <a:xfrm>
            <a:off x="8925943" y="4066263"/>
            <a:ext cx="236725" cy="30423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8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bg>
      <p:bgPr>
        <a:solidFill>
          <a:srgbClr val="007074"/>
        </a:solidFill>
        <a:effectLst/>
      </p:bgPr>
    </p:bg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4"/>
          <p:cNvSpPr txBox="1">
            <a:spLocks noGrp="1"/>
          </p:cNvSpPr>
          <p:nvPr>
            <p:ph type="body" idx="1"/>
          </p:nvPr>
        </p:nvSpPr>
        <p:spPr>
          <a:xfrm>
            <a:off x="724389" y="2161800"/>
            <a:ext cx="5343600" cy="81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marL="457200" lvl="0" indent="-431800" rtl="0">
              <a:spcBef>
                <a:spcPts val="600"/>
              </a:spcBef>
              <a:spcAft>
                <a:spcPts val="0"/>
              </a:spcAft>
              <a:buSzPts val="3200"/>
              <a:buChar char="⊸"/>
              <a:defRPr sz="3200" i="1"/>
            </a:lvl1pPr>
            <a:lvl2pPr marL="914400" lvl="1" indent="-431800" rtl="0">
              <a:spcBef>
                <a:spcPts val="0"/>
              </a:spcBef>
              <a:spcAft>
                <a:spcPts val="0"/>
              </a:spcAft>
              <a:buSzPts val="3200"/>
              <a:buChar char="▫"/>
              <a:defRPr sz="3200" i="1"/>
            </a:lvl2pPr>
            <a:lvl3pPr marL="1371600" lvl="2" indent="-431800" rtl="0">
              <a:spcBef>
                <a:spcPts val="0"/>
              </a:spcBef>
              <a:spcAft>
                <a:spcPts val="0"/>
              </a:spcAft>
              <a:buSzPts val="3200"/>
              <a:buChar char="⋅"/>
              <a:defRPr sz="3200" i="1"/>
            </a:lvl3pPr>
            <a:lvl4pPr marL="1828800" lvl="3" indent="-431800" rtl="0"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 i="1"/>
            </a:lvl4pPr>
            <a:lvl5pPr marL="2286000" lvl="4" indent="-431800" rtl="0"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 i="1"/>
            </a:lvl5pPr>
            <a:lvl6pPr marL="2743200" lvl="5" indent="-431800" rtl="0"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 i="1"/>
            </a:lvl6pPr>
            <a:lvl7pPr marL="3200400" lvl="6" indent="-431800" rtl="0">
              <a:spcBef>
                <a:spcPts val="0"/>
              </a:spcBef>
              <a:spcAft>
                <a:spcPts val="0"/>
              </a:spcAft>
              <a:buSzPts val="3200"/>
              <a:buChar char="●"/>
              <a:defRPr sz="3200" i="1"/>
            </a:lvl7pPr>
            <a:lvl8pPr marL="3657600" lvl="7" indent="-431800" rtl="0">
              <a:spcBef>
                <a:spcPts val="0"/>
              </a:spcBef>
              <a:spcAft>
                <a:spcPts val="0"/>
              </a:spcAft>
              <a:buSzPts val="3200"/>
              <a:buChar char="○"/>
              <a:defRPr sz="3200" i="1"/>
            </a:lvl8pPr>
            <a:lvl9pPr marL="4114800" lvl="8" indent="-431800">
              <a:spcBef>
                <a:spcPts val="0"/>
              </a:spcBef>
              <a:spcAft>
                <a:spcPts val="0"/>
              </a:spcAft>
              <a:buSzPts val="3200"/>
              <a:buChar char="■"/>
              <a:defRPr sz="3200" i="1"/>
            </a:lvl9pPr>
          </a:lstStyle>
          <a:p>
            <a:endParaRPr/>
          </a:p>
        </p:txBody>
      </p:sp>
      <p:sp>
        <p:nvSpPr>
          <p:cNvPr id="87" name="Google Shape;87;p4"/>
          <p:cNvSpPr/>
          <p:nvPr/>
        </p:nvSpPr>
        <p:spPr>
          <a:xfrm>
            <a:off x="7123399" y="2945300"/>
            <a:ext cx="1604425" cy="22732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5</a:t>
            </a:r>
          </a:p>
        </p:txBody>
      </p:sp>
      <p:sp>
        <p:nvSpPr>
          <p:cNvPr id="88" name="Google Shape;88;p4"/>
          <p:cNvSpPr/>
          <p:nvPr/>
        </p:nvSpPr>
        <p:spPr>
          <a:xfrm>
            <a:off x="8411549" y="1666550"/>
            <a:ext cx="774325" cy="108827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3</a:t>
            </a:r>
          </a:p>
        </p:txBody>
      </p:sp>
      <p:sp>
        <p:nvSpPr>
          <p:cNvPr id="89" name="Google Shape;89;p4"/>
          <p:cNvSpPr/>
          <p:nvPr/>
        </p:nvSpPr>
        <p:spPr>
          <a:xfrm>
            <a:off x="6567123" y="2997749"/>
            <a:ext cx="844060" cy="9054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€</a:t>
            </a:r>
          </a:p>
        </p:txBody>
      </p:sp>
      <p:sp>
        <p:nvSpPr>
          <p:cNvPr id="90" name="Google Shape;90;p4"/>
          <p:cNvSpPr/>
          <p:nvPr/>
        </p:nvSpPr>
        <p:spPr>
          <a:xfrm>
            <a:off x="7702425" y="944674"/>
            <a:ext cx="692017" cy="88938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9</a:t>
            </a:r>
          </a:p>
        </p:txBody>
      </p:sp>
      <p:sp>
        <p:nvSpPr>
          <p:cNvPr id="91" name="Google Shape;91;p4"/>
          <p:cNvSpPr/>
          <p:nvPr/>
        </p:nvSpPr>
        <p:spPr>
          <a:xfrm>
            <a:off x="8482541" y="3571675"/>
            <a:ext cx="432249" cy="668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7</a:t>
            </a:r>
          </a:p>
        </p:txBody>
      </p:sp>
      <p:sp>
        <p:nvSpPr>
          <p:cNvPr id="92" name="Google Shape;92;p4"/>
          <p:cNvSpPr/>
          <p:nvPr/>
        </p:nvSpPr>
        <p:spPr>
          <a:xfrm>
            <a:off x="7956575" y="-147125"/>
            <a:ext cx="968665" cy="144686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$</a:t>
            </a:r>
          </a:p>
        </p:txBody>
      </p:sp>
      <p:sp>
        <p:nvSpPr>
          <p:cNvPr id="93" name="Google Shape;93;p4"/>
          <p:cNvSpPr/>
          <p:nvPr/>
        </p:nvSpPr>
        <p:spPr>
          <a:xfrm>
            <a:off x="7524777" y="-48672"/>
            <a:ext cx="432250" cy="59758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£</a:t>
            </a:r>
          </a:p>
        </p:txBody>
      </p:sp>
      <p:sp>
        <p:nvSpPr>
          <p:cNvPr id="94" name="Google Shape;94;p4"/>
          <p:cNvSpPr/>
          <p:nvPr/>
        </p:nvSpPr>
        <p:spPr>
          <a:xfrm>
            <a:off x="7153450" y="1200149"/>
            <a:ext cx="336025" cy="6205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1</a:t>
            </a:r>
          </a:p>
        </p:txBody>
      </p:sp>
      <p:sp>
        <p:nvSpPr>
          <p:cNvPr id="95" name="Google Shape;95;p4"/>
          <p:cNvSpPr/>
          <p:nvPr/>
        </p:nvSpPr>
        <p:spPr>
          <a:xfrm>
            <a:off x="7524775" y="1713000"/>
            <a:ext cx="1106400" cy="14980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8</a:t>
            </a:r>
          </a:p>
        </p:txBody>
      </p:sp>
      <p:sp>
        <p:nvSpPr>
          <p:cNvPr id="96" name="Google Shape;96;p4"/>
          <p:cNvSpPr/>
          <p:nvPr/>
        </p:nvSpPr>
        <p:spPr>
          <a:xfrm rot="-5400000">
            <a:off x="7167502" y="893428"/>
            <a:ext cx="564600" cy="4449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7" name="Google Shape;97;p4"/>
          <p:cNvSpPr/>
          <p:nvPr/>
        </p:nvSpPr>
        <p:spPr>
          <a:xfrm rot="5400000">
            <a:off x="8455975" y="4580950"/>
            <a:ext cx="485400" cy="3348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8" name="Google Shape;98;p4"/>
          <p:cNvSpPr/>
          <p:nvPr/>
        </p:nvSpPr>
        <p:spPr>
          <a:xfrm>
            <a:off x="7301600" y="2427892"/>
            <a:ext cx="296397" cy="41965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2</a:t>
            </a:r>
          </a:p>
        </p:txBody>
      </p:sp>
      <p:sp>
        <p:nvSpPr>
          <p:cNvPr id="99" name="Google Shape;99;p4"/>
          <p:cNvSpPr/>
          <p:nvPr/>
        </p:nvSpPr>
        <p:spPr>
          <a:xfrm>
            <a:off x="8668228" y="988756"/>
            <a:ext cx="354503" cy="4231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0</a:t>
            </a:r>
          </a:p>
        </p:txBody>
      </p:sp>
      <p:sp>
        <p:nvSpPr>
          <p:cNvPr id="100" name="Google Shape;100;p4"/>
          <p:cNvSpPr/>
          <p:nvPr/>
        </p:nvSpPr>
        <p:spPr>
          <a:xfrm>
            <a:off x="8763900" y="3127993"/>
            <a:ext cx="279674" cy="28920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¥</a:t>
            </a:r>
          </a:p>
        </p:txBody>
      </p:sp>
      <p:sp>
        <p:nvSpPr>
          <p:cNvPr id="101" name="Google Shape;101;p4"/>
          <p:cNvSpPr/>
          <p:nvPr/>
        </p:nvSpPr>
        <p:spPr>
          <a:xfrm>
            <a:off x="7233391" y="1950962"/>
            <a:ext cx="236741" cy="289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4</a:t>
            </a:r>
          </a:p>
        </p:txBody>
      </p:sp>
      <p:sp>
        <p:nvSpPr>
          <p:cNvPr id="102" name="Google Shape;102;p4"/>
          <p:cNvSpPr/>
          <p:nvPr/>
        </p:nvSpPr>
        <p:spPr>
          <a:xfrm>
            <a:off x="6811905" y="-87455"/>
            <a:ext cx="652469" cy="9054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6</a:t>
            </a:r>
          </a:p>
        </p:txBody>
      </p:sp>
      <p:sp>
        <p:nvSpPr>
          <p:cNvPr id="103" name="Google Shape;103;p4"/>
          <p:cNvSpPr/>
          <p:nvPr/>
        </p:nvSpPr>
        <p:spPr>
          <a:xfrm>
            <a:off x="7662627" y="662323"/>
            <a:ext cx="87722" cy="21666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1</a:t>
            </a:r>
          </a:p>
        </p:txBody>
      </p:sp>
      <p:sp>
        <p:nvSpPr>
          <p:cNvPr id="104" name="Google Shape;104;p4"/>
          <p:cNvSpPr/>
          <p:nvPr/>
        </p:nvSpPr>
        <p:spPr>
          <a:xfrm>
            <a:off x="6992802" y="3859303"/>
            <a:ext cx="164400" cy="22532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4</a:t>
            </a:r>
          </a:p>
        </p:txBody>
      </p:sp>
      <p:sp>
        <p:nvSpPr>
          <p:cNvPr id="105" name="Google Shape;105;p4"/>
          <p:cNvSpPr/>
          <p:nvPr/>
        </p:nvSpPr>
        <p:spPr>
          <a:xfrm>
            <a:off x="6897399" y="729426"/>
            <a:ext cx="236725" cy="34453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5</a:t>
            </a:r>
          </a:p>
        </p:txBody>
      </p:sp>
      <p:sp>
        <p:nvSpPr>
          <p:cNvPr id="106" name="Google Shape;106;p4"/>
          <p:cNvSpPr/>
          <p:nvPr/>
        </p:nvSpPr>
        <p:spPr>
          <a:xfrm>
            <a:off x="8925943" y="4066263"/>
            <a:ext cx="236725" cy="30423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8</a:t>
            </a:r>
          </a:p>
        </p:txBody>
      </p:sp>
      <p:sp>
        <p:nvSpPr>
          <p:cNvPr id="107" name="Google Shape;107;p4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>
                <a:solidFill>
                  <a:srgbClr val="6AA84F"/>
                </a:solidFill>
              </a:defRPr>
            </a:lvl1pPr>
            <a:lvl2pPr lvl="1">
              <a:buNone/>
              <a:defRPr>
                <a:solidFill>
                  <a:srgbClr val="6AA84F"/>
                </a:solidFill>
              </a:defRPr>
            </a:lvl2pPr>
            <a:lvl3pPr lvl="2">
              <a:buNone/>
              <a:defRPr>
                <a:solidFill>
                  <a:srgbClr val="6AA84F"/>
                </a:solidFill>
              </a:defRPr>
            </a:lvl3pPr>
            <a:lvl4pPr lvl="3">
              <a:buNone/>
              <a:defRPr>
                <a:solidFill>
                  <a:srgbClr val="6AA84F"/>
                </a:solidFill>
              </a:defRPr>
            </a:lvl4pPr>
            <a:lvl5pPr lvl="4">
              <a:buNone/>
              <a:defRPr>
                <a:solidFill>
                  <a:srgbClr val="6AA84F"/>
                </a:solidFill>
              </a:defRPr>
            </a:lvl5pPr>
            <a:lvl6pPr lvl="5">
              <a:buNone/>
              <a:defRPr>
                <a:solidFill>
                  <a:srgbClr val="6AA84F"/>
                </a:solidFill>
              </a:defRPr>
            </a:lvl6pPr>
            <a:lvl7pPr lvl="6">
              <a:buNone/>
              <a:defRPr>
                <a:solidFill>
                  <a:srgbClr val="6AA84F"/>
                </a:solidFill>
              </a:defRPr>
            </a:lvl7pPr>
            <a:lvl8pPr lvl="7">
              <a:buNone/>
              <a:defRPr>
                <a:solidFill>
                  <a:srgbClr val="6AA84F"/>
                </a:solidFill>
              </a:defRPr>
            </a:lvl8pPr>
            <a:lvl9pPr lvl="8">
              <a:buNone/>
              <a:defRPr>
                <a:solidFill>
                  <a:srgbClr val="6AA84F"/>
                </a:solidFill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5"/>
          <p:cNvSpPr/>
          <p:nvPr/>
        </p:nvSpPr>
        <p:spPr>
          <a:xfrm>
            <a:off x="7123399" y="2945300"/>
            <a:ext cx="1604425" cy="22732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5</a:t>
            </a:r>
          </a:p>
        </p:txBody>
      </p:sp>
      <p:sp>
        <p:nvSpPr>
          <p:cNvPr id="110" name="Google Shape;110;p5"/>
          <p:cNvSpPr/>
          <p:nvPr/>
        </p:nvSpPr>
        <p:spPr>
          <a:xfrm>
            <a:off x="8411549" y="1666550"/>
            <a:ext cx="774325" cy="108827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3</a:t>
            </a:r>
          </a:p>
        </p:txBody>
      </p:sp>
      <p:sp>
        <p:nvSpPr>
          <p:cNvPr id="111" name="Google Shape;111;p5"/>
          <p:cNvSpPr/>
          <p:nvPr/>
        </p:nvSpPr>
        <p:spPr>
          <a:xfrm>
            <a:off x="6567123" y="2997749"/>
            <a:ext cx="844060" cy="9054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€</a:t>
            </a:r>
          </a:p>
        </p:txBody>
      </p:sp>
      <p:sp>
        <p:nvSpPr>
          <p:cNvPr id="112" name="Google Shape;112;p5"/>
          <p:cNvSpPr/>
          <p:nvPr/>
        </p:nvSpPr>
        <p:spPr>
          <a:xfrm>
            <a:off x="7702425" y="944674"/>
            <a:ext cx="692017" cy="88938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9</a:t>
            </a:r>
          </a:p>
        </p:txBody>
      </p:sp>
      <p:sp>
        <p:nvSpPr>
          <p:cNvPr id="113" name="Google Shape;113;p5"/>
          <p:cNvSpPr/>
          <p:nvPr/>
        </p:nvSpPr>
        <p:spPr>
          <a:xfrm>
            <a:off x="8482541" y="3571675"/>
            <a:ext cx="432249" cy="668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7</a:t>
            </a:r>
          </a:p>
        </p:txBody>
      </p:sp>
      <p:sp>
        <p:nvSpPr>
          <p:cNvPr id="114" name="Google Shape;114;p5"/>
          <p:cNvSpPr/>
          <p:nvPr/>
        </p:nvSpPr>
        <p:spPr>
          <a:xfrm>
            <a:off x="7956575" y="-147125"/>
            <a:ext cx="968665" cy="144686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$</a:t>
            </a:r>
          </a:p>
        </p:txBody>
      </p:sp>
      <p:sp>
        <p:nvSpPr>
          <p:cNvPr id="115" name="Google Shape;115;p5"/>
          <p:cNvSpPr/>
          <p:nvPr/>
        </p:nvSpPr>
        <p:spPr>
          <a:xfrm>
            <a:off x="7524777" y="-48672"/>
            <a:ext cx="432250" cy="59758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£</a:t>
            </a:r>
          </a:p>
        </p:txBody>
      </p:sp>
      <p:sp>
        <p:nvSpPr>
          <p:cNvPr id="116" name="Google Shape;116;p5"/>
          <p:cNvSpPr/>
          <p:nvPr/>
        </p:nvSpPr>
        <p:spPr>
          <a:xfrm>
            <a:off x="7153450" y="1200149"/>
            <a:ext cx="336025" cy="6205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1</a:t>
            </a:r>
          </a:p>
        </p:txBody>
      </p:sp>
      <p:sp>
        <p:nvSpPr>
          <p:cNvPr id="117" name="Google Shape;117;p5"/>
          <p:cNvSpPr/>
          <p:nvPr/>
        </p:nvSpPr>
        <p:spPr>
          <a:xfrm>
            <a:off x="7524775" y="1713000"/>
            <a:ext cx="1106400" cy="14980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8</a:t>
            </a:r>
          </a:p>
        </p:txBody>
      </p:sp>
      <p:sp>
        <p:nvSpPr>
          <p:cNvPr id="118" name="Google Shape;118;p5"/>
          <p:cNvSpPr/>
          <p:nvPr/>
        </p:nvSpPr>
        <p:spPr>
          <a:xfrm rot="-5400000">
            <a:off x="7167502" y="893428"/>
            <a:ext cx="564600" cy="4449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9" name="Google Shape;119;p5"/>
          <p:cNvSpPr/>
          <p:nvPr/>
        </p:nvSpPr>
        <p:spPr>
          <a:xfrm rot="5400000">
            <a:off x="8455975" y="4580950"/>
            <a:ext cx="485400" cy="3348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0" name="Google Shape;120;p5"/>
          <p:cNvSpPr/>
          <p:nvPr/>
        </p:nvSpPr>
        <p:spPr>
          <a:xfrm>
            <a:off x="7301600" y="2427892"/>
            <a:ext cx="296397" cy="41965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2</a:t>
            </a:r>
          </a:p>
        </p:txBody>
      </p:sp>
      <p:sp>
        <p:nvSpPr>
          <p:cNvPr id="121" name="Google Shape;121;p5"/>
          <p:cNvSpPr/>
          <p:nvPr/>
        </p:nvSpPr>
        <p:spPr>
          <a:xfrm>
            <a:off x="8668228" y="988756"/>
            <a:ext cx="354503" cy="4231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0</a:t>
            </a:r>
          </a:p>
        </p:txBody>
      </p:sp>
      <p:sp>
        <p:nvSpPr>
          <p:cNvPr id="122" name="Google Shape;122;p5"/>
          <p:cNvSpPr/>
          <p:nvPr/>
        </p:nvSpPr>
        <p:spPr>
          <a:xfrm>
            <a:off x="8763900" y="3127993"/>
            <a:ext cx="279674" cy="28920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¥</a:t>
            </a:r>
          </a:p>
        </p:txBody>
      </p:sp>
      <p:sp>
        <p:nvSpPr>
          <p:cNvPr id="123" name="Google Shape;123;p5"/>
          <p:cNvSpPr/>
          <p:nvPr/>
        </p:nvSpPr>
        <p:spPr>
          <a:xfrm>
            <a:off x="7233391" y="1950962"/>
            <a:ext cx="236741" cy="289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4</a:t>
            </a:r>
          </a:p>
        </p:txBody>
      </p:sp>
      <p:sp>
        <p:nvSpPr>
          <p:cNvPr id="124" name="Google Shape;124;p5"/>
          <p:cNvSpPr/>
          <p:nvPr/>
        </p:nvSpPr>
        <p:spPr>
          <a:xfrm>
            <a:off x="6811905" y="-87455"/>
            <a:ext cx="652469" cy="9054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6</a:t>
            </a:r>
          </a:p>
        </p:txBody>
      </p:sp>
      <p:sp>
        <p:nvSpPr>
          <p:cNvPr id="125" name="Google Shape;125;p5"/>
          <p:cNvSpPr/>
          <p:nvPr/>
        </p:nvSpPr>
        <p:spPr>
          <a:xfrm>
            <a:off x="7662627" y="662323"/>
            <a:ext cx="87722" cy="21666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1</a:t>
            </a:r>
          </a:p>
        </p:txBody>
      </p:sp>
      <p:sp>
        <p:nvSpPr>
          <p:cNvPr id="126" name="Google Shape;126;p5"/>
          <p:cNvSpPr/>
          <p:nvPr/>
        </p:nvSpPr>
        <p:spPr>
          <a:xfrm>
            <a:off x="6992802" y="3859303"/>
            <a:ext cx="164400" cy="22532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4</a:t>
            </a:r>
          </a:p>
        </p:txBody>
      </p:sp>
      <p:sp>
        <p:nvSpPr>
          <p:cNvPr id="127" name="Google Shape;127;p5"/>
          <p:cNvSpPr/>
          <p:nvPr/>
        </p:nvSpPr>
        <p:spPr>
          <a:xfrm>
            <a:off x="6897399" y="729426"/>
            <a:ext cx="236725" cy="34453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5</a:t>
            </a:r>
          </a:p>
        </p:txBody>
      </p:sp>
      <p:sp>
        <p:nvSpPr>
          <p:cNvPr id="128" name="Google Shape;128;p5"/>
          <p:cNvSpPr/>
          <p:nvPr/>
        </p:nvSpPr>
        <p:spPr>
          <a:xfrm>
            <a:off x="8925943" y="4066263"/>
            <a:ext cx="236725" cy="30423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8</a:t>
            </a:r>
          </a:p>
        </p:txBody>
      </p:sp>
      <p:sp>
        <p:nvSpPr>
          <p:cNvPr id="129" name="Google Shape;129;p5"/>
          <p:cNvSpPr txBox="1">
            <a:spLocks noGrp="1"/>
          </p:cNvSpPr>
          <p:nvPr>
            <p:ph type="title"/>
          </p:nvPr>
        </p:nvSpPr>
        <p:spPr>
          <a:xfrm>
            <a:off x="717780" y="780900"/>
            <a:ext cx="5169000" cy="697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5"/>
          <p:cNvSpPr txBox="1">
            <a:spLocks noGrp="1"/>
          </p:cNvSpPr>
          <p:nvPr>
            <p:ph type="body" idx="1"/>
          </p:nvPr>
        </p:nvSpPr>
        <p:spPr>
          <a:xfrm>
            <a:off x="717780" y="1513574"/>
            <a:ext cx="5169000" cy="3031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⊸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▫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⋅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131" name="Google Shape;131;p5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6"/>
          <p:cNvSpPr/>
          <p:nvPr/>
        </p:nvSpPr>
        <p:spPr>
          <a:xfrm>
            <a:off x="7123399" y="2945300"/>
            <a:ext cx="1604425" cy="22732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5</a:t>
            </a:r>
          </a:p>
        </p:txBody>
      </p:sp>
      <p:sp>
        <p:nvSpPr>
          <p:cNvPr id="134" name="Google Shape;134;p6"/>
          <p:cNvSpPr/>
          <p:nvPr/>
        </p:nvSpPr>
        <p:spPr>
          <a:xfrm>
            <a:off x="8411549" y="1666550"/>
            <a:ext cx="774325" cy="108827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3</a:t>
            </a:r>
          </a:p>
        </p:txBody>
      </p:sp>
      <p:sp>
        <p:nvSpPr>
          <p:cNvPr id="135" name="Google Shape;135;p6"/>
          <p:cNvSpPr/>
          <p:nvPr/>
        </p:nvSpPr>
        <p:spPr>
          <a:xfrm>
            <a:off x="6567123" y="2997749"/>
            <a:ext cx="844060" cy="9054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€</a:t>
            </a:r>
          </a:p>
        </p:txBody>
      </p:sp>
      <p:sp>
        <p:nvSpPr>
          <p:cNvPr id="136" name="Google Shape;136;p6"/>
          <p:cNvSpPr/>
          <p:nvPr/>
        </p:nvSpPr>
        <p:spPr>
          <a:xfrm>
            <a:off x="7702425" y="944674"/>
            <a:ext cx="692017" cy="88938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9</a:t>
            </a:r>
          </a:p>
        </p:txBody>
      </p:sp>
      <p:sp>
        <p:nvSpPr>
          <p:cNvPr id="137" name="Google Shape;137;p6"/>
          <p:cNvSpPr/>
          <p:nvPr/>
        </p:nvSpPr>
        <p:spPr>
          <a:xfrm>
            <a:off x="8482541" y="3571675"/>
            <a:ext cx="432249" cy="668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7</a:t>
            </a:r>
          </a:p>
        </p:txBody>
      </p:sp>
      <p:sp>
        <p:nvSpPr>
          <p:cNvPr id="138" name="Google Shape;138;p6"/>
          <p:cNvSpPr/>
          <p:nvPr/>
        </p:nvSpPr>
        <p:spPr>
          <a:xfrm>
            <a:off x="7956575" y="-147125"/>
            <a:ext cx="968665" cy="144686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$</a:t>
            </a:r>
          </a:p>
        </p:txBody>
      </p:sp>
      <p:sp>
        <p:nvSpPr>
          <p:cNvPr id="139" name="Google Shape;139;p6"/>
          <p:cNvSpPr/>
          <p:nvPr/>
        </p:nvSpPr>
        <p:spPr>
          <a:xfrm>
            <a:off x="7524777" y="-48672"/>
            <a:ext cx="432250" cy="59758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£</a:t>
            </a:r>
          </a:p>
        </p:txBody>
      </p:sp>
      <p:sp>
        <p:nvSpPr>
          <p:cNvPr id="140" name="Google Shape;140;p6"/>
          <p:cNvSpPr/>
          <p:nvPr/>
        </p:nvSpPr>
        <p:spPr>
          <a:xfrm>
            <a:off x="7153450" y="1200149"/>
            <a:ext cx="336025" cy="6205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1</a:t>
            </a:r>
          </a:p>
        </p:txBody>
      </p:sp>
      <p:sp>
        <p:nvSpPr>
          <p:cNvPr id="141" name="Google Shape;141;p6"/>
          <p:cNvSpPr/>
          <p:nvPr/>
        </p:nvSpPr>
        <p:spPr>
          <a:xfrm>
            <a:off x="7524775" y="1713000"/>
            <a:ext cx="1106400" cy="14980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8</a:t>
            </a:r>
          </a:p>
        </p:txBody>
      </p:sp>
      <p:sp>
        <p:nvSpPr>
          <p:cNvPr id="142" name="Google Shape;142;p6"/>
          <p:cNvSpPr/>
          <p:nvPr/>
        </p:nvSpPr>
        <p:spPr>
          <a:xfrm rot="-5400000">
            <a:off x="7167502" y="893428"/>
            <a:ext cx="564600" cy="4449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3" name="Google Shape;143;p6"/>
          <p:cNvSpPr/>
          <p:nvPr/>
        </p:nvSpPr>
        <p:spPr>
          <a:xfrm rot="5400000">
            <a:off x="8455975" y="4580950"/>
            <a:ext cx="485400" cy="3348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6"/>
          <p:cNvSpPr/>
          <p:nvPr/>
        </p:nvSpPr>
        <p:spPr>
          <a:xfrm>
            <a:off x="7301600" y="2427892"/>
            <a:ext cx="296397" cy="41965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2</a:t>
            </a:r>
          </a:p>
        </p:txBody>
      </p:sp>
      <p:sp>
        <p:nvSpPr>
          <p:cNvPr id="145" name="Google Shape;145;p6"/>
          <p:cNvSpPr/>
          <p:nvPr/>
        </p:nvSpPr>
        <p:spPr>
          <a:xfrm>
            <a:off x="8668228" y="988756"/>
            <a:ext cx="354503" cy="4231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0</a:t>
            </a:r>
          </a:p>
        </p:txBody>
      </p:sp>
      <p:sp>
        <p:nvSpPr>
          <p:cNvPr id="146" name="Google Shape;146;p6"/>
          <p:cNvSpPr/>
          <p:nvPr/>
        </p:nvSpPr>
        <p:spPr>
          <a:xfrm>
            <a:off x="8763900" y="3127993"/>
            <a:ext cx="279674" cy="28920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¥</a:t>
            </a:r>
          </a:p>
        </p:txBody>
      </p:sp>
      <p:sp>
        <p:nvSpPr>
          <p:cNvPr id="147" name="Google Shape;147;p6"/>
          <p:cNvSpPr/>
          <p:nvPr/>
        </p:nvSpPr>
        <p:spPr>
          <a:xfrm>
            <a:off x="7233391" y="1950962"/>
            <a:ext cx="236741" cy="289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4</a:t>
            </a:r>
          </a:p>
        </p:txBody>
      </p:sp>
      <p:sp>
        <p:nvSpPr>
          <p:cNvPr id="148" name="Google Shape;148;p6"/>
          <p:cNvSpPr/>
          <p:nvPr/>
        </p:nvSpPr>
        <p:spPr>
          <a:xfrm>
            <a:off x="6811905" y="-87455"/>
            <a:ext cx="652469" cy="9054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6</a:t>
            </a:r>
          </a:p>
        </p:txBody>
      </p:sp>
      <p:sp>
        <p:nvSpPr>
          <p:cNvPr id="149" name="Google Shape;149;p6"/>
          <p:cNvSpPr/>
          <p:nvPr/>
        </p:nvSpPr>
        <p:spPr>
          <a:xfrm>
            <a:off x="7662627" y="662323"/>
            <a:ext cx="87722" cy="21666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1</a:t>
            </a:r>
          </a:p>
        </p:txBody>
      </p:sp>
      <p:sp>
        <p:nvSpPr>
          <p:cNvPr id="150" name="Google Shape;150;p6"/>
          <p:cNvSpPr/>
          <p:nvPr/>
        </p:nvSpPr>
        <p:spPr>
          <a:xfrm>
            <a:off x="6992802" y="3859303"/>
            <a:ext cx="164400" cy="22532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4</a:t>
            </a:r>
          </a:p>
        </p:txBody>
      </p:sp>
      <p:sp>
        <p:nvSpPr>
          <p:cNvPr id="151" name="Google Shape;151;p6"/>
          <p:cNvSpPr/>
          <p:nvPr/>
        </p:nvSpPr>
        <p:spPr>
          <a:xfrm>
            <a:off x="6897399" y="729426"/>
            <a:ext cx="236725" cy="34453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5</a:t>
            </a:r>
          </a:p>
        </p:txBody>
      </p:sp>
      <p:sp>
        <p:nvSpPr>
          <p:cNvPr id="152" name="Google Shape;152;p6"/>
          <p:cNvSpPr/>
          <p:nvPr/>
        </p:nvSpPr>
        <p:spPr>
          <a:xfrm>
            <a:off x="8925943" y="4066263"/>
            <a:ext cx="236725" cy="30423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8</a:t>
            </a:r>
          </a:p>
        </p:txBody>
      </p:sp>
      <p:sp>
        <p:nvSpPr>
          <p:cNvPr id="153" name="Google Shape;153;p6"/>
          <p:cNvSpPr txBox="1">
            <a:spLocks noGrp="1"/>
          </p:cNvSpPr>
          <p:nvPr>
            <p:ph type="title"/>
          </p:nvPr>
        </p:nvSpPr>
        <p:spPr>
          <a:xfrm>
            <a:off x="735875" y="780900"/>
            <a:ext cx="5917200" cy="697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6"/>
          <p:cNvSpPr txBox="1">
            <a:spLocks noGrp="1"/>
          </p:cNvSpPr>
          <p:nvPr>
            <p:ph type="body" idx="1"/>
          </p:nvPr>
        </p:nvSpPr>
        <p:spPr>
          <a:xfrm>
            <a:off x="735875" y="1478400"/>
            <a:ext cx="2667600" cy="344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⊸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⋅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55" name="Google Shape;155;p6"/>
          <p:cNvSpPr txBox="1">
            <a:spLocks noGrp="1"/>
          </p:cNvSpPr>
          <p:nvPr>
            <p:ph type="body" idx="2"/>
          </p:nvPr>
        </p:nvSpPr>
        <p:spPr>
          <a:xfrm>
            <a:off x="3563910" y="1478400"/>
            <a:ext cx="2667600" cy="344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⊸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▫"/>
              <a:defRPr sz="1800"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⋅"/>
              <a:defRPr sz="1800"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 sz="1800"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 sz="1800"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 sz="1800"/>
            </a:lvl9pPr>
          </a:lstStyle>
          <a:p>
            <a:endParaRPr/>
          </a:p>
        </p:txBody>
      </p:sp>
      <p:sp>
        <p:nvSpPr>
          <p:cNvPr id="156" name="Google Shape;156;p6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7"/>
          <p:cNvSpPr/>
          <p:nvPr/>
        </p:nvSpPr>
        <p:spPr>
          <a:xfrm>
            <a:off x="7123399" y="2945300"/>
            <a:ext cx="1604425" cy="22732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5</a:t>
            </a:r>
          </a:p>
        </p:txBody>
      </p:sp>
      <p:sp>
        <p:nvSpPr>
          <p:cNvPr id="159" name="Google Shape;159;p7"/>
          <p:cNvSpPr/>
          <p:nvPr/>
        </p:nvSpPr>
        <p:spPr>
          <a:xfrm>
            <a:off x="8411549" y="1666550"/>
            <a:ext cx="774325" cy="108827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3</a:t>
            </a:r>
          </a:p>
        </p:txBody>
      </p:sp>
      <p:sp>
        <p:nvSpPr>
          <p:cNvPr id="160" name="Google Shape;160;p7"/>
          <p:cNvSpPr/>
          <p:nvPr/>
        </p:nvSpPr>
        <p:spPr>
          <a:xfrm>
            <a:off x="6567123" y="2997749"/>
            <a:ext cx="844060" cy="9054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€</a:t>
            </a:r>
          </a:p>
        </p:txBody>
      </p:sp>
      <p:sp>
        <p:nvSpPr>
          <p:cNvPr id="161" name="Google Shape;161;p7"/>
          <p:cNvSpPr/>
          <p:nvPr/>
        </p:nvSpPr>
        <p:spPr>
          <a:xfrm>
            <a:off x="7702425" y="944674"/>
            <a:ext cx="692017" cy="88938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9</a:t>
            </a:r>
          </a:p>
        </p:txBody>
      </p:sp>
      <p:sp>
        <p:nvSpPr>
          <p:cNvPr id="162" name="Google Shape;162;p7"/>
          <p:cNvSpPr/>
          <p:nvPr/>
        </p:nvSpPr>
        <p:spPr>
          <a:xfrm>
            <a:off x="8482541" y="3571675"/>
            <a:ext cx="432249" cy="668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7</a:t>
            </a:r>
          </a:p>
        </p:txBody>
      </p:sp>
      <p:sp>
        <p:nvSpPr>
          <p:cNvPr id="163" name="Google Shape;163;p7"/>
          <p:cNvSpPr/>
          <p:nvPr/>
        </p:nvSpPr>
        <p:spPr>
          <a:xfrm>
            <a:off x="7956575" y="-147125"/>
            <a:ext cx="968665" cy="144686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$</a:t>
            </a:r>
          </a:p>
        </p:txBody>
      </p:sp>
      <p:sp>
        <p:nvSpPr>
          <p:cNvPr id="164" name="Google Shape;164;p7"/>
          <p:cNvSpPr/>
          <p:nvPr/>
        </p:nvSpPr>
        <p:spPr>
          <a:xfrm>
            <a:off x="7524777" y="-48672"/>
            <a:ext cx="432250" cy="59758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£</a:t>
            </a:r>
          </a:p>
        </p:txBody>
      </p:sp>
      <p:sp>
        <p:nvSpPr>
          <p:cNvPr id="165" name="Google Shape;165;p7"/>
          <p:cNvSpPr/>
          <p:nvPr/>
        </p:nvSpPr>
        <p:spPr>
          <a:xfrm>
            <a:off x="7153450" y="1200149"/>
            <a:ext cx="336025" cy="6205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1</a:t>
            </a:r>
          </a:p>
        </p:txBody>
      </p:sp>
      <p:sp>
        <p:nvSpPr>
          <p:cNvPr id="166" name="Google Shape;166;p7"/>
          <p:cNvSpPr/>
          <p:nvPr/>
        </p:nvSpPr>
        <p:spPr>
          <a:xfrm>
            <a:off x="7524775" y="1713000"/>
            <a:ext cx="1106400" cy="14980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8</a:t>
            </a:r>
          </a:p>
        </p:txBody>
      </p:sp>
      <p:sp>
        <p:nvSpPr>
          <p:cNvPr id="167" name="Google Shape;167;p7"/>
          <p:cNvSpPr/>
          <p:nvPr/>
        </p:nvSpPr>
        <p:spPr>
          <a:xfrm rot="-5400000">
            <a:off x="7167502" y="893428"/>
            <a:ext cx="564600" cy="4449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7"/>
          <p:cNvSpPr/>
          <p:nvPr/>
        </p:nvSpPr>
        <p:spPr>
          <a:xfrm rot="5400000">
            <a:off x="8455975" y="4580950"/>
            <a:ext cx="485400" cy="3348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7"/>
          <p:cNvSpPr/>
          <p:nvPr/>
        </p:nvSpPr>
        <p:spPr>
          <a:xfrm>
            <a:off x="7301600" y="2427892"/>
            <a:ext cx="296397" cy="41965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2</a:t>
            </a:r>
          </a:p>
        </p:txBody>
      </p:sp>
      <p:sp>
        <p:nvSpPr>
          <p:cNvPr id="170" name="Google Shape;170;p7"/>
          <p:cNvSpPr/>
          <p:nvPr/>
        </p:nvSpPr>
        <p:spPr>
          <a:xfrm>
            <a:off x="8668228" y="988756"/>
            <a:ext cx="354503" cy="4231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0</a:t>
            </a:r>
          </a:p>
        </p:txBody>
      </p:sp>
      <p:sp>
        <p:nvSpPr>
          <p:cNvPr id="171" name="Google Shape;171;p7"/>
          <p:cNvSpPr/>
          <p:nvPr/>
        </p:nvSpPr>
        <p:spPr>
          <a:xfrm>
            <a:off x="8763900" y="3127993"/>
            <a:ext cx="279674" cy="28920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¥</a:t>
            </a:r>
          </a:p>
        </p:txBody>
      </p:sp>
      <p:sp>
        <p:nvSpPr>
          <p:cNvPr id="172" name="Google Shape;172;p7"/>
          <p:cNvSpPr/>
          <p:nvPr/>
        </p:nvSpPr>
        <p:spPr>
          <a:xfrm>
            <a:off x="7233391" y="1950962"/>
            <a:ext cx="236741" cy="289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4</a:t>
            </a:r>
          </a:p>
        </p:txBody>
      </p:sp>
      <p:sp>
        <p:nvSpPr>
          <p:cNvPr id="173" name="Google Shape;173;p7"/>
          <p:cNvSpPr/>
          <p:nvPr/>
        </p:nvSpPr>
        <p:spPr>
          <a:xfrm>
            <a:off x="6811905" y="-87455"/>
            <a:ext cx="652469" cy="9054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6</a:t>
            </a:r>
          </a:p>
        </p:txBody>
      </p:sp>
      <p:sp>
        <p:nvSpPr>
          <p:cNvPr id="174" name="Google Shape;174;p7"/>
          <p:cNvSpPr/>
          <p:nvPr/>
        </p:nvSpPr>
        <p:spPr>
          <a:xfrm>
            <a:off x="7662627" y="662323"/>
            <a:ext cx="87722" cy="21666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1</a:t>
            </a:r>
          </a:p>
        </p:txBody>
      </p:sp>
      <p:sp>
        <p:nvSpPr>
          <p:cNvPr id="175" name="Google Shape;175;p7"/>
          <p:cNvSpPr/>
          <p:nvPr/>
        </p:nvSpPr>
        <p:spPr>
          <a:xfrm>
            <a:off x="6992802" y="3859303"/>
            <a:ext cx="164400" cy="22532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4</a:t>
            </a:r>
          </a:p>
        </p:txBody>
      </p:sp>
      <p:sp>
        <p:nvSpPr>
          <p:cNvPr id="176" name="Google Shape;176;p7"/>
          <p:cNvSpPr/>
          <p:nvPr/>
        </p:nvSpPr>
        <p:spPr>
          <a:xfrm>
            <a:off x="6897399" y="729426"/>
            <a:ext cx="236725" cy="34453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5</a:t>
            </a:r>
          </a:p>
        </p:txBody>
      </p:sp>
      <p:sp>
        <p:nvSpPr>
          <p:cNvPr id="177" name="Google Shape;177;p7"/>
          <p:cNvSpPr/>
          <p:nvPr/>
        </p:nvSpPr>
        <p:spPr>
          <a:xfrm>
            <a:off x="8925943" y="4066263"/>
            <a:ext cx="236725" cy="30423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8</a:t>
            </a:r>
          </a:p>
        </p:txBody>
      </p:sp>
      <p:sp>
        <p:nvSpPr>
          <p:cNvPr id="178" name="Google Shape;178;p7"/>
          <p:cNvSpPr txBox="1">
            <a:spLocks noGrp="1"/>
          </p:cNvSpPr>
          <p:nvPr>
            <p:ph type="title"/>
          </p:nvPr>
        </p:nvSpPr>
        <p:spPr>
          <a:xfrm>
            <a:off x="735875" y="780900"/>
            <a:ext cx="5917200" cy="697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179" name="Google Shape;179;p7"/>
          <p:cNvSpPr txBox="1">
            <a:spLocks noGrp="1"/>
          </p:cNvSpPr>
          <p:nvPr>
            <p:ph type="body" idx="1"/>
          </p:nvPr>
        </p:nvSpPr>
        <p:spPr>
          <a:xfrm>
            <a:off x="735875" y="1478400"/>
            <a:ext cx="1771500" cy="344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⊸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⋅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80" name="Google Shape;180;p7"/>
          <p:cNvSpPr txBox="1">
            <a:spLocks noGrp="1"/>
          </p:cNvSpPr>
          <p:nvPr>
            <p:ph type="body" idx="2"/>
          </p:nvPr>
        </p:nvSpPr>
        <p:spPr>
          <a:xfrm>
            <a:off x="2597935" y="1478400"/>
            <a:ext cx="1771500" cy="344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⊸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⋅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81" name="Google Shape;181;p7"/>
          <p:cNvSpPr txBox="1">
            <a:spLocks noGrp="1"/>
          </p:cNvSpPr>
          <p:nvPr>
            <p:ph type="body" idx="3"/>
          </p:nvPr>
        </p:nvSpPr>
        <p:spPr>
          <a:xfrm>
            <a:off x="4459994" y="1478400"/>
            <a:ext cx="1771500" cy="34473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⊸"/>
              <a:defRPr sz="1400"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▫"/>
              <a:defRPr sz="1400"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⋅"/>
              <a:defRPr sz="1400"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400"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400"/>
            </a:lvl9pPr>
          </a:lstStyle>
          <a:p>
            <a:endParaRPr/>
          </a:p>
        </p:txBody>
      </p:sp>
      <p:sp>
        <p:nvSpPr>
          <p:cNvPr id="182" name="Google Shape;182;p7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8"/>
          <p:cNvSpPr/>
          <p:nvPr/>
        </p:nvSpPr>
        <p:spPr>
          <a:xfrm>
            <a:off x="7123399" y="2945300"/>
            <a:ext cx="1604425" cy="22732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5</a:t>
            </a:r>
          </a:p>
        </p:txBody>
      </p:sp>
      <p:sp>
        <p:nvSpPr>
          <p:cNvPr id="185" name="Google Shape;185;p8"/>
          <p:cNvSpPr/>
          <p:nvPr/>
        </p:nvSpPr>
        <p:spPr>
          <a:xfrm>
            <a:off x="8411549" y="1666550"/>
            <a:ext cx="774325" cy="108827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3</a:t>
            </a:r>
          </a:p>
        </p:txBody>
      </p:sp>
      <p:sp>
        <p:nvSpPr>
          <p:cNvPr id="186" name="Google Shape;186;p8"/>
          <p:cNvSpPr/>
          <p:nvPr/>
        </p:nvSpPr>
        <p:spPr>
          <a:xfrm>
            <a:off x="6567123" y="2997749"/>
            <a:ext cx="844060" cy="9054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€</a:t>
            </a:r>
          </a:p>
        </p:txBody>
      </p:sp>
      <p:sp>
        <p:nvSpPr>
          <p:cNvPr id="187" name="Google Shape;187;p8"/>
          <p:cNvSpPr/>
          <p:nvPr/>
        </p:nvSpPr>
        <p:spPr>
          <a:xfrm>
            <a:off x="7702425" y="944674"/>
            <a:ext cx="692017" cy="88938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9</a:t>
            </a:r>
          </a:p>
        </p:txBody>
      </p:sp>
      <p:sp>
        <p:nvSpPr>
          <p:cNvPr id="188" name="Google Shape;188;p8"/>
          <p:cNvSpPr/>
          <p:nvPr/>
        </p:nvSpPr>
        <p:spPr>
          <a:xfrm>
            <a:off x="8482541" y="3571675"/>
            <a:ext cx="432249" cy="668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7</a:t>
            </a:r>
          </a:p>
        </p:txBody>
      </p:sp>
      <p:sp>
        <p:nvSpPr>
          <p:cNvPr id="189" name="Google Shape;189;p8"/>
          <p:cNvSpPr/>
          <p:nvPr/>
        </p:nvSpPr>
        <p:spPr>
          <a:xfrm>
            <a:off x="7956575" y="-147125"/>
            <a:ext cx="968665" cy="144686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$</a:t>
            </a:r>
          </a:p>
        </p:txBody>
      </p:sp>
      <p:sp>
        <p:nvSpPr>
          <p:cNvPr id="190" name="Google Shape;190;p8"/>
          <p:cNvSpPr/>
          <p:nvPr/>
        </p:nvSpPr>
        <p:spPr>
          <a:xfrm>
            <a:off x="7524777" y="-48672"/>
            <a:ext cx="432250" cy="59758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£</a:t>
            </a:r>
          </a:p>
        </p:txBody>
      </p:sp>
      <p:sp>
        <p:nvSpPr>
          <p:cNvPr id="191" name="Google Shape;191;p8"/>
          <p:cNvSpPr/>
          <p:nvPr/>
        </p:nvSpPr>
        <p:spPr>
          <a:xfrm>
            <a:off x="7153450" y="1200149"/>
            <a:ext cx="336025" cy="6205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1</a:t>
            </a:r>
          </a:p>
        </p:txBody>
      </p:sp>
      <p:sp>
        <p:nvSpPr>
          <p:cNvPr id="192" name="Google Shape;192;p8"/>
          <p:cNvSpPr/>
          <p:nvPr/>
        </p:nvSpPr>
        <p:spPr>
          <a:xfrm>
            <a:off x="7524775" y="1713000"/>
            <a:ext cx="1106400" cy="14980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8</a:t>
            </a:r>
          </a:p>
        </p:txBody>
      </p:sp>
      <p:sp>
        <p:nvSpPr>
          <p:cNvPr id="193" name="Google Shape;193;p8"/>
          <p:cNvSpPr/>
          <p:nvPr/>
        </p:nvSpPr>
        <p:spPr>
          <a:xfrm rot="-5400000">
            <a:off x="7167502" y="893428"/>
            <a:ext cx="564600" cy="4449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4" name="Google Shape;194;p8"/>
          <p:cNvSpPr/>
          <p:nvPr/>
        </p:nvSpPr>
        <p:spPr>
          <a:xfrm rot="5400000">
            <a:off x="8455975" y="4580950"/>
            <a:ext cx="485400" cy="3348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5" name="Google Shape;195;p8"/>
          <p:cNvSpPr/>
          <p:nvPr/>
        </p:nvSpPr>
        <p:spPr>
          <a:xfrm>
            <a:off x="7301600" y="2427892"/>
            <a:ext cx="296397" cy="41965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2</a:t>
            </a:r>
          </a:p>
        </p:txBody>
      </p:sp>
      <p:sp>
        <p:nvSpPr>
          <p:cNvPr id="196" name="Google Shape;196;p8"/>
          <p:cNvSpPr/>
          <p:nvPr/>
        </p:nvSpPr>
        <p:spPr>
          <a:xfrm>
            <a:off x="8668228" y="988756"/>
            <a:ext cx="354503" cy="4231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0</a:t>
            </a:r>
          </a:p>
        </p:txBody>
      </p:sp>
      <p:sp>
        <p:nvSpPr>
          <p:cNvPr id="197" name="Google Shape;197;p8"/>
          <p:cNvSpPr/>
          <p:nvPr/>
        </p:nvSpPr>
        <p:spPr>
          <a:xfrm>
            <a:off x="8763900" y="3127993"/>
            <a:ext cx="279674" cy="28920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¥</a:t>
            </a:r>
          </a:p>
        </p:txBody>
      </p:sp>
      <p:sp>
        <p:nvSpPr>
          <p:cNvPr id="198" name="Google Shape;198;p8"/>
          <p:cNvSpPr/>
          <p:nvPr/>
        </p:nvSpPr>
        <p:spPr>
          <a:xfrm>
            <a:off x="7233391" y="1950962"/>
            <a:ext cx="236741" cy="289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4</a:t>
            </a:r>
          </a:p>
        </p:txBody>
      </p:sp>
      <p:sp>
        <p:nvSpPr>
          <p:cNvPr id="199" name="Google Shape;199;p8"/>
          <p:cNvSpPr/>
          <p:nvPr/>
        </p:nvSpPr>
        <p:spPr>
          <a:xfrm>
            <a:off x="6811905" y="-87455"/>
            <a:ext cx="652469" cy="9054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6</a:t>
            </a:r>
          </a:p>
        </p:txBody>
      </p:sp>
      <p:sp>
        <p:nvSpPr>
          <p:cNvPr id="200" name="Google Shape;200;p8"/>
          <p:cNvSpPr/>
          <p:nvPr/>
        </p:nvSpPr>
        <p:spPr>
          <a:xfrm>
            <a:off x="7662627" y="662323"/>
            <a:ext cx="87722" cy="21666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1</a:t>
            </a:r>
          </a:p>
        </p:txBody>
      </p:sp>
      <p:sp>
        <p:nvSpPr>
          <p:cNvPr id="201" name="Google Shape;201;p8"/>
          <p:cNvSpPr/>
          <p:nvPr/>
        </p:nvSpPr>
        <p:spPr>
          <a:xfrm>
            <a:off x="6992802" y="3859303"/>
            <a:ext cx="164400" cy="22532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4</a:t>
            </a:r>
          </a:p>
        </p:txBody>
      </p:sp>
      <p:sp>
        <p:nvSpPr>
          <p:cNvPr id="202" name="Google Shape;202;p8"/>
          <p:cNvSpPr/>
          <p:nvPr/>
        </p:nvSpPr>
        <p:spPr>
          <a:xfrm>
            <a:off x="6897399" y="729426"/>
            <a:ext cx="236725" cy="34453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5</a:t>
            </a:r>
          </a:p>
        </p:txBody>
      </p:sp>
      <p:sp>
        <p:nvSpPr>
          <p:cNvPr id="203" name="Google Shape;203;p8"/>
          <p:cNvSpPr/>
          <p:nvPr/>
        </p:nvSpPr>
        <p:spPr>
          <a:xfrm>
            <a:off x="8925943" y="4066263"/>
            <a:ext cx="236725" cy="30423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8</a:t>
            </a:r>
          </a:p>
        </p:txBody>
      </p:sp>
      <p:sp>
        <p:nvSpPr>
          <p:cNvPr id="204" name="Google Shape;204;p8"/>
          <p:cNvSpPr txBox="1">
            <a:spLocks noGrp="1"/>
          </p:cNvSpPr>
          <p:nvPr>
            <p:ph type="title"/>
          </p:nvPr>
        </p:nvSpPr>
        <p:spPr>
          <a:xfrm>
            <a:off x="735875" y="780900"/>
            <a:ext cx="5917200" cy="6975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8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9"/>
          <p:cNvSpPr/>
          <p:nvPr/>
        </p:nvSpPr>
        <p:spPr>
          <a:xfrm>
            <a:off x="7123399" y="2945300"/>
            <a:ext cx="1604425" cy="22732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5</a:t>
            </a:r>
          </a:p>
        </p:txBody>
      </p:sp>
      <p:sp>
        <p:nvSpPr>
          <p:cNvPr id="208" name="Google Shape;208;p9"/>
          <p:cNvSpPr/>
          <p:nvPr/>
        </p:nvSpPr>
        <p:spPr>
          <a:xfrm>
            <a:off x="8411549" y="1666550"/>
            <a:ext cx="774325" cy="108827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3</a:t>
            </a:r>
          </a:p>
        </p:txBody>
      </p:sp>
      <p:sp>
        <p:nvSpPr>
          <p:cNvPr id="209" name="Google Shape;209;p9"/>
          <p:cNvSpPr/>
          <p:nvPr/>
        </p:nvSpPr>
        <p:spPr>
          <a:xfrm>
            <a:off x="6567123" y="2997749"/>
            <a:ext cx="844060" cy="9054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€</a:t>
            </a:r>
          </a:p>
        </p:txBody>
      </p:sp>
      <p:sp>
        <p:nvSpPr>
          <p:cNvPr id="210" name="Google Shape;210;p9"/>
          <p:cNvSpPr/>
          <p:nvPr/>
        </p:nvSpPr>
        <p:spPr>
          <a:xfrm>
            <a:off x="7702425" y="944674"/>
            <a:ext cx="692017" cy="88938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9</a:t>
            </a:r>
          </a:p>
        </p:txBody>
      </p:sp>
      <p:sp>
        <p:nvSpPr>
          <p:cNvPr id="211" name="Google Shape;211;p9"/>
          <p:cNvSpPr/>
          <p:nvPr/>
        </p:nvSpPr>
        <p:spPr>
          <a:xfrm>
            <a:off x="8482541" y="3571675"/>
            <a:ext cx="432249" cy="668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7</a:t>
            </a:r>
          </a:p>
        </p:txBody>
      </p:sp>
      <p:sp>
        <p:nvSpPr>
          <p:cNvPr id="212" name="Google Shape;212;p9"/>
          <p:cNvSpPr/>
          <p:nvPr/>
        </p:nvSpPr>
        <p:spPr>
          <a:xfrm>
            <a:off x="7956575" y="-147125"/>
            <a:ext cx="968665" cy="144686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$</a:t>
            </a:r>
          </a:p>
        </p:txBody>
      </p:sp>
      <p:sp>
        <p:nvSpPr>
          <p:cNvPr id="213" name="Google Shape;213;p9"/>
          <p:cNvSpPr/>
          <p:nvPr/>
        </p:nvSpPr>
        <p:spPr>
          <a:xfrm>
            <a:off x="7524777" y="-48672"/>
            <a:ext cx="432250" cy="59758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£</a:t>
            </a:r>
          </a:p>
        </p:txBody>
      </p:sp>
      <p:sp>
        <p:nvSpPr>
          <p:cNvPr id="214" name="Google Shape;214;p9"/>
          <p:cNvSpPr/>
          <p:nvPr/>
        </p:nvSpPr>
        <p:spPr>
          <a:xfrm>
            <a:off x="7153450" y="1200149"/>
            <a:ext cx="336025" cy="6205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1</a:t>
            </a:r>
          </a:p>
        </p:txBody>
      </p:sp>
      <p:sp>
        <p:nvSpPr>
          <p:cNvPr id="215" name="Google Shape;215;p9"/>
          <p:cNvSpPr/>
          <p:nvPr/>
        </p:nvSpPr>
        <p:spPr>
          <a:xfrm>
            <a:off x="7524775" y="1713000"/>
            <a:ext cx="1106400" cy="14980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8</a:t>
            </a:r>
          </a:p>
        </p:txBody>
      </p:sp>
      <p:sp>
        <p:nvSpPr>
          <p:cNvPr id="216" name="Google Shape;216;p9"/>
          <p:cNvSpPr/>
          <p:nvPr/>
        </p:nvSpPr>
        <p:spPr>
          <a:xfrm rot="-5400000">
            <a:off x="7167502" y="893428"/>
            <a:ext cx="564600" cy="4449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Google Shape;217;p9"/>
          <p:cNvSpPr/>
          <p:nvPr/>
        </p:nvSpPr>
        <p:spPr>
          <a:xfrm rot="5400000">
            <a:off x="8455975" y="4580950"/>
            <a:ext cx="485400" cy="3348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9"/>
          <p:cNvSpPr/>
          <p:nvPr/>
        </p:nvSpPr>
        <p:spPr>
          <a:xfrm>
            <a:off x="7301600" y="2427892"/>
            <a:ext cx="296397" cy="41965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2</a:t>
            </a:r>
          </a:p>
        </p:txBody>
      </p:sp>
      <p:sp>
        <p:nvSpPr>
          <p:cNvPr id="219" name="Google Shape;219;p9"/>
          <p:cNvSpPr/>
          <p:nvPr/>
        </p:nvSpPr>
        <p:spPr>
          <a:xfrm>
            <a:off x="8668228" y="988756"/>
            <a:ext cx="354503" cy="4231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0</a:t>
            </a:r>
          </a:p>
        </p:txBody>
      </p:sp>
      <p:sp>
        <p:nvSpPr>
          <p:cNvPr id="220" name="Google Shape;220;p9"/>
          <p:cNvSpPr/>
          <p:nvPr/>
        </p:nvSpPr>
        <p:spPr>
          <a:xfrm>
            <a:off x="8763900" y="3127993"/>
            <a:ext cx="279674" cy="28920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¥</a:t>
            </a:r>
          </a:p>
        </p:txBody>
      </p:sp>
      <p:sp>
        <p:nvSpPr>
          <p:cNvPr id="221" name="Google Shape;221;p9"/>
          <p:cNvSpPr/>
          <p:nvPr/>
        </p:nvSpPr>
        <p:spPr>
          <a:xfrm>
            <a:off x="7233391" y="1950962"/>
            <a:ext cx="236741" cy="289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4</a:t>
            </a:r>
          </a:p>
        </p:txBody>
      </p:sp>
      <p:sp>
        <p:nvSpPr>
          <p:cNvPr id="222" name="Google Shape;222;p9"/>
          <p:cNvSpPr/>
          <p:nvPr/>
        </p:nvSpPr>
        <p:spPr>
          <a:xfrm>
            <a:off x="6811905" y="-87455"/>
            <a:ext cx="652469" cy="9054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6</a:t>
            </a:r>
          </a:p>
        </p:txBody>
      </p:sp>
      <p:sp>
        <p:nvSpPr>
          <p:cNvPr id="223" name="Google Shape;223;p9"/>
          <p:cNvSpPr/>
          <p:nvPr/>
        </p:nvSpPr>
        <p:spPr>
          <a:xfrm>
            <a:off x="7662627" y="662323"/>
            <a:ext cx="87722" cy="21666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1</a:t>
            </a:r>
          </a:p>
        </p:txBody>
      </p:sp>
      <p:sp>
        <p:nvSpPr>
          <p:cNvPr id="224" name="Google Shape;224;p9"/>
          <p:cNvSpPr/>
          <p:nvPr/>
        </p:nvSpPr>
        <p:spPr>
          <a:xfrm>
            <a:off x="6992802" y="3859303"/>
            <a:ext cx="164400" cy="22532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4</a:t>
            </a:r>
          </a:p>
        </p:txBody>
      </p:sp>
      <p:sp>
        <p:nvSpPr>
          <p:cNvPr id="225" name="Google Shape;225;p9"/>
          <p:cNvSpPr/>
          <p:nvPr/>
        </p:nvSpPr>
        <p:spPr>
          <a:xfrm>
            <a:off x="6897399" y="729426"/>
            <a:ext cx="236725" cy="34453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5</a:t>
            </a:r>
          </a:p>
        </p:txBody>
      </p:sp>
      <p:sp>
        <p:nvSpPr>
          <p:cNvPr id="226" name="Google Shape;226;p9"/>
          <p:cNvSpPr/>
          <p:nvPr/>
        </p:nvSpPr>
        <p:spPr>
          <a:xfrm>
            <a:off x="8925943" y="4066263"/>
            <a:ext cx="236725" cy="30423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8</a:t>
            </a:r>
          </a:p>
        </p:txBody>
      </p:sp>
      <p:sp>
        <p:nvSpPr>
          <p:cNvPr id="227" name="Google Shape;227;p9"/>
          <p:cNvSpPr txBox="1">
            <a:spLocks noGrp="1"/>
          </p:cNvSpPr>
          <p:nvPr>
            <p:ph type="body" idx="1"/>
          </p:nvPr>
        </p:nvSpPr>
        <p:spPr>
          <a:xfrm>
            <a:off x="733425" y="4406300"/>
            <a:ext cx="5915100" cy="519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28600">
              <a:spcBef>
                <a:spcPts val="360"/>
              </a:spcBef>
              <a:spcAft>
                <a:spcPts val="0"/>
              </a:spcAft>
              <a:buSzPts val="1800"/>
              <a:buNone/>
              <a:defRPr sz="1800"/>
            </a:lvl1pPr>
          </a:lstStyle>
          <a:p>
            <a:endParaRPr/>
          </a:p>
        </p:txBody>
      </p:sp>
      <p:sp>
        <p:nvSpPr>
          <p:cNvPr id="228" name="Google Shape;228;p9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0"/>
          <p:cNvSpPr/>
          <p:nvPr/>
        </p:nvSpPr>
        <p:spPr>
          <a:xfrm>
            <a:off x="7123399" y="2945300"/>
            <a:ext cx="1604425" cy="22732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5</a:t>
            </a:r>
          </a:p>
        </p:txBody>
      </p:sp>
      <p:sp>
        <p:nvSpPr>
          <p:cNvPr id="231" name="Google Shape;231;p10"/>
          <p:cNvSpPr/>
          <p:nvPr/>
        </p:nvSpPr>
        <p:spPr>
          <a:xfrm>
            <a:off x="8411549" y="1666550"/>
            <a:ext cx="774325" cy="108827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3</a:t>
            </a:r>
          </a:p>
        </p:txBody>
      </p:sp>
      <p:sp>
        <p:nvSpPr>
          <p:cNvPr id="232" name="Google Shape;232;p10"/>
          <p:cNvSpPr/>
          <p:nvPr/>
        </p:nvSpPr>
        <p:spPr>
          <a:xfrm>
            <a:off x="6567123" y="2997749"/>
            <a:ext cx="844060" cy="90544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€</a:t>
            </a:r>
          </a:p>
        </p:txBody>
      </p:sp>
      <p:sp>
        <p:nvSpPr>
          <p:cNvPr id="233" name="Google Shape;233;p10"/>
          <p:cNvSpPr/>
          <p:nvPr/>
        </p:nvSpPr>
        <p:spPr>
          <a:xfrm>
            <a:off x="7702425" y="944674"/>
            <a:ext cx="692017" cy="889382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9</a:t>
            </a:r>
          </a:p>
        </p:txBody>
      </p:sp>
      <p:sp>
        <p:nvSpPr>
          <p:cNvPr id="234" name="Google Shape;234;p10"/>
          <p:cNvSpPr/>
          <p:nvPr/>
        </p:nvSpPr>
        <p:spPr>
          <a:xfrm>
            <a:off x="8482541" y="3571675"/>
            <a:ext cx="432249" cy="66862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7</a:t>
            </a:r>
          </a:p>
        </p:txBody>
      </p:sp>
      <p:sp>
        <p:nvSpPr>
          <p:cNvPr id="235" name="Google Shape;235;p10"/>
          <p:cNvSpPr/>
          <p:nvPr/>
        </p:nvSpPr>
        <p:spPr>
          <a:xfrm>
            <a:off x="7956575" y="-147125"/>
            <a:ext cx="968665" cy="1446867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Montserrat"/>
              </a:rPr>
              <a:t>$</a:t>
            </a:r>
          </a:p>
        </p:txBody>
      </p:sp>
      <p:sp>
        <p:nvSpPr>
          <p:cNvPr id="236" name="Google Shape;236;p10"/>
          <p:cNvSpPr/>
          <p:nvPr/>
        </p:nvSpPr>
        <p:spPr>
          <a:xfrm>
            <a:off x="7524777" y="-48672"/>
            <a:ext cx="432250" cy="59758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£</a:t>
            </a:r>
          </a:p>
        </p:txBody>
      </p:sp>
      <p:sp>
        <p:nvSpPr>
          <p:cNvPr id="237" name="Google Shape;237;p10"/>
          <p:cNvSpPr/>
          <p:nvPr/>
        </p:nvSpPr>
        <p:spPr>
          <a:xfrm>
            <a:off x="7153450" y="1200149"/>
            <a:ext cx="336025" cy="62055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BFC9">
                    <a:alpha val="45000"/>
                  </a:srgbClr>
                </a:solidFill>
                <a:latin typeface="Abril Fatface"/>
              </a:rPr>
              <a:t>1</a:t>
            </a:r>
          </a:p>
        </p:txBody>
      </p:sp>
      <p:sp>
        <p:nvSpPr>
          <p:cNvPr id="238" name="Google Shape;238;p10"/>
          <p:cNvSpPr/>
          <p:nvPr/>
        </p:nvSpPr>
        <p:spPr>
          <a:xfrm>
            <a:off x="7524775" y="1713000"/>
            <a:ext cx="1106400" cy="14980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8</a:t>
            </a:r>
          </a:p>
        </p:txBody>
      </p:sp>
      <p:sp>
        <p:nvSpPr>
          <p:cNvPr id="239" name="Google Shape;239;p10"/>
          <p:cNvSpPr/>
          <p:nvPr/>
        </p:nvSpPr>
        <p:spPr>
          <a:xfrm rot="-5400000">
            <a:off x="7167502" y="893428"/>
            <a:ext cx="564600" cy="4449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0" name="Google Shape;240;p10"/>
          <p:cNvSpPr/>
          <p:nvPr/>
        </p:nvSpPr>
        <p:spPr>
          <a:xfrm rot="5400000">
            <a:off x="8455975" y="4580950"/>
            <a:ext cx="485400" cy="334800"/>
          </a:xfrm>
          <a:prstGeom prst="rightArrow">
            <a:avLst>
              <a:gd name="adj1" fmla="val 50000"/>
              <a:gd name="adj2" fmla="val 50000"/>
            </a:avLst>
          </a:prstGeom>
          <a:noFill/>
          <a:ln w="9525" cap="flat" cmpd="sng">
            <a:solidFill>
              <a:srgbClr val="007074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1" name="Google Shape;241;p10"/>
          <p:cNvSpPr/>
          <p:nvPr/>
        </p:nvSpPr>
        <p:spPr>
          <a:xfrm>
            <a:off x="7301600" y="2427892"/>
            <a:ext cx="296397" cy="41965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2</a:t>
            </a:r>
          </a:p>
        </p:txBody>
      </p:sp>
      <p:sp>
        <p:nvSpPr>
          <p:cNvPr id="242" name="Google Shape;242;p10"/>
          <p:cNvSpPr/>
          <p:nvPr/>
        </p:nvSpPr>
        <p:spPr>
          <a:xfrm>
            <a:off x="8668228" y="988756"/>
            <a:ext cx="354503" cy="423175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0</a:t>
            </a:r>
          </a:p>
        </p:txBody>
      </p:sp>
      <p:sp>
        <p:nvSpPr>
          <p:cNvPr id="243" name="Google Shape;243;p10"/>
          <p:cNvSpPr/>
          <p:nvPr/>
        </p:nvSpPr>
        <p:spPr>
          <a:xfrm>
            <a:off x="8763900" y="3127993"/>
            <a:ext cx="279674" cy="28920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¥</a:t>
            </a:r>
          </a:p>
        </p:txBody>
      </p:sp>
      <p:sp>
        <p:nvSpPr>
          <p:cNvPr id="244" name="Google Shape;244;p10"/>
          <p:cNvSpPr/>
          <p:nvPr/>
        </p:nvSpPr>
        <p:spPr>
          <a:xfrm>
            <a:off x="7233391" y="1950962"/>
            <a:ext cx="236741" cy="289200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Abril Fatface"/>
              </a:rPr>
              <a:t>4</a:t>
            </a:r>
          </a:p>
        </p:txBody>
      </p:sp>
      <p:sp>
        <p:nvSpPr>
          <p:cNvPr id="245" name="Google Shape;245;p10"/>
          <p:cNvSpPr/>
          <p:nvPr/>
        </p:nvSpPr>
        <p:spPr>
          <a:xfrm>
            <a:off x="6811905" y="-87455"/>
            <a:ext cx="652469" cy="905451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00FFFF">
                    <a:alpha val="13460"/>
                  </a:srgbClr>
                </a:solidFill>
                <a:latin typeface="Montserrat"/>
              </a:rPr>
              <a:t>6</a:t>
            </a:r>
          </a:p>
        </p:txBody>
      </p:sp>
      <p:sp>
        <p:nvSpPr>
          <p:cNvPr id="246" name="Google Shape;246;p10"/>
          <p:cNvSpPr/>
          <p:nvPr/>
        </p:nvSpPr>
        <p:spPr>
          <a:xfrm>
            <a:off x="7662627" y="662323"/>
            <a:ext cx="87722" cy="21666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1</a:t>
            </a:r>
          </a:p>
        </p:txBody>
      </p:sp>
      <p:sp>
        <p:nvSpPr>
          <p:cNvPr id="247" name="Google Shape;247;p10"/>
          <p:cNvSpPr/>
          <p:nvPr/>
        </p:nvSpPr>
        <p:spPr>
          <a:xfrm>
            <a:off x="6992802" y="3859303"/>
            <a:ext cx="164400" cy="225324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1" i="0">
                <a:ln>
                  <a:noFill/>
                </a:ln>
                <a:solidFill>
                  <a:srgbClr val="6AA84F"/>
                </a:solidFill>
                <a:latin typeface="Montserrat"/>
              </a:rPr>
              <a:t>4</a:t>
            </a:r>
          </a:p>
        </p:txBody>
      </p:sp>
      <p:sp>
        <p:nvSpPr>
          <p:cNvPr id="248" name="Google Shape;248;p10"/>
          <p:cNvSpPr/>
          <p:nvPr/>
        </p:nvSpPr>
        <p:spPr>
          <a:xfrm>
            <a:off x="6897399" y="729426"/>
            <a:ext cx="236725" cy="344536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5</a:t>
            </a:r>
          </a:p>
        </p:txBody>
      </p:sp>
      <p:sp>
        <p:nvSpPr>
          <p:cNvPr id="249" name="Google Shape;249;p10"/>
          <p:cNvSpPr/>
          <p:nvPr/>
        </p:nvSpPr>
        <p:spPr>
          <a:xfrm>
            <a:off x="8925943" y="4066263"/>
            <a:ext cx="236725" cy="30423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>
                  <a:noFill/>
                </a:ln>
                <a:solidFill>
                  <a:srgbClr val="6AA84F"/>
                </a:solidFill>
                <a:latin typeface="Abril Fatface"/>
              </a:rPr>
              <a:t>8</a:t>
            </a:r>
          </a:p>
        </p:txBody>
      </p:sp>
      <p:sp>
        <p:nvSpPr>
          <p:cNvPr id="250" name="Google Shape;250;p10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00404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6;p1"/>
          <p:cNvGrpSpPr/>
          <p:nvPr/>
        </p:nvGrpSpPr>
        <p:grpSpPr>
          <a:xfrm>
            <a:off x="825798" y="-750"/>
            <a:ext cx="7486405" cy="5145000"/>
            <a:chOff x="825798" y="-750"/>
            <a:chExt cx="7486405" cy="5145000"/>
          </a:xfrm>
        </p:grpSpPr>
        <p:cxnSp>
          <p:nvCxnSpPr>
            <p:cNvPr id="7" name="Google Shape;7;p1"/>
            <p:cNvCxnSpPr/>
            <p:nvPr/>
          </p:nvCxnSpPr>
          <p:spPr>
            <a:xfrm>
              <a:off x="825798" y="-750"/>
              <a:ext cx="0" cy="5145000"/>
            </a:xfrm>
            <a:prstGeom prst="straightConnector1">
              <a:avLst/>
            </a:prstGeom>
            <a:noFill/>
            <a:ln w="9525" cap="flat" cmpd="sng">
              <a:solidFill>
                <a:srgbClr val="005C65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8" name="Google Shape;8;p1"/>
            <p:cNvCxnSpPr/>
            <p:nvPr/>
          </p:nvCxnSpPr>
          <p:spPr>
            <a:xfrm>
              <a:off x="1657621" y="-750"/>
              <a:ext cx="0" cy="5145000"/>
            </a:xfrm>
            <a:prstGeom prst="straightConnector1">
              <a:avLst/>
            </a:prstGeom>
            <a:noFill/>
            <a:ln w="9525" cap="flat" cmpd="sng">
              <a:solidFill>
                <a:srgbClr val="005C65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9" name="Google Shape;9;p1"/>
            <p:cNvCxnSpPr/>
            <p:nvPr/>
          </p:nvCxnSpPr>
          <p:spPr>
            <a:xfrm>
              <a:off x="2489443" y="-750"/>
              <a:ext cx="0" cy="5145000"/>
            </a:xfrm>
            <a:prstGeom prst="straightConnector1">
              <a:avLst/>
            </a:prstGeom>
            <a:noFill/>
            <a:ln w="9525" cap="flat" cmpd="sng">
              <a:solidFill>
                <a:srgbClr val="005C65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10" name="Google Shape;10;p1"/>
            <p:cNvCxnSpPr/>
            <p:nvPr/>
          </p:nvCxnSpPr>
          <p:spPr>
            <a:xfrm>
              <a:off x="8312202" y="-750"/>
              <a:ext cx="0" cy="5145000"/>
            </a:xfrm>
            <a:prstGeom prst="straightConnector1">
              <a:avLst/>
            </a:prstGeom>
            <a:noFill/>
            <a:ln w="9525" cap="flat" cmpd="sng">
              <a:solidFill>
                <a:srgbClr val="005C65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11" name="Google Shape;11;p1"/>
            <p:cNvCxnSpPr/>
            <p:nvPr/>
          </p:nvCxnSpPr>
          <p:spPr>
            <a:xfrm>
              <a:off x="7480380" y="-750"/>
              <a:ext cx="0" cy="5145000"/>
            </a:xfrm>
            <a:prstGeom prst="straightConnector1">
              <a:avLst/>
            </a:prstGeom>
            <a:noFill/>
            <a:ln w="9525" cap="flat" cmpd="sng">
              <a:solidFill>
                <a:srgbClr val="005C65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12" name="Google Shape;12;p1"/>
            <p:cNvCxnSpPr/>
            <p:nvPr/>
          </p:nvCxnSpPr>
          <p:spPr>
            <a:xfrm>
              <a:off x="6648557" y="-750"/>
              <a:ext cx="0" cy="5145000"/>
            </a:xfrm>
            <a:prstGeom prst="straightConnector1">
              <a:avLst/>
            </a:prstGeom>
            <a:noFill/>
            <a:ln w="9525" cap="flat" cmpd="sng">
              <a:solidFill>
                <a:srgbClr val="005C65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13" name="Google Shape;13;p1"/>
            <p:cNvCxnSpPr/>
            <p:nvPr/>
          </p:nvCxnSpPr>
          <p:spPr>
            <a:xfrm>
              <a:off x="5816734" y="-750"/>
              <a:ext cx="0" cy="5145000"/>
            </a:xfrm>
            <a:prstGeom prst="straightConnector1">
              <a:avLst/>
            </a:prstGeom>
            <a:noFill/>
            <a:ln w="9525" cap="flat" cmpd="sng">
              <a:solidFill>
                <a:srgbClr val="005C65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14" name="Google Shape;14;p1"/>
            <p:cNvCxnSpPr/>
            <p:nvPr/>
          </p:nvCxnSpPr>
          <p:spPr>
            <a:xfrm>
              <a:off x="4984911" y="-750"/>
              <a:ext cx="0" cy="5145000"/>
            </a:xfrm>
            <a:prstGeom prst="straightConnector1">
              <a:avLst/>
            </a:prstGeom>
            <a:noFill/>
            <a:ln w="9525" cap="flat" cmpd="sng">
              <a:solidFill>
                <a:srgbClr val="005C65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15" name="Google Shape;15;p1"/>
            <p:cNvCxnSpPr/>
            <p:nvPr/>
          </p:nvCxnSpPr>
          <p:spPr>
            <a:xfrm>
              <a:off x="4153089" y="-750"/>
              <a:ext cx="0" cy="5145000"/>
            </a:xfrm>
            <a:prstGeom prst="straightConnector1">
              <a:avLst/>
            </a:prstGeom>
            <a:noFill/>
            <a:ln w="9525" cap="flat" cmpd="sng">
              <a:solidFill>
                <a:srgbClr val="005C65"/>
              </a:solidFill>
              <a:prstDash val="dot"/>
              <a:round/>
              <a:headEnd type="none" w="med" len="med"/>
              <a:tailEnd type="none" w="med" len="med"/>
            </a:ln>
          </p:spPr>
        </p:cxnSp>
        <p:cxnSp>
          <p:nvCxnSpPr>
            <p:cNvPr id="16" name="Google Shape;16;p1"/>
            <p:cNvCxnSpPr/>
            <p:nvPr/>
          </p:nvCxnSpPr>
          <p:spPr>
            <a:xfrm>
              <a:off x="3321266" y="-750"/>
              <a:ext cx="0" cy="5145000"/>
            </a:xfrm>
            <a:prstGeom prst="straightConnector1">
              <a:avLst/>
            </a:prstGeom>
            <a:noFill/>
            <a:ln w="9525" cap="flat" cmpd="sng">
              <a:solidFill>
                <a:srgbClr val="005C65"/>
              </a:solidFill>
              <a:prstDash val="dot"/>
              <a:round/>
              <a:headEnd type="none" w="med" len="med"/>
              <a:tailEnd type="none" w="med" len="med"/>
            </a:ln>
          </p:spPr>
        </p:cxnSp>
      </p:grpSp>
      <p:sp>
        <p:nvSpPr>
          <p:cNvPr id="17" name="Google Shape;17;p1"/>
          <p:cNvSpPr txBox="1">
            <a:spLocks noGrp="1"/>
          </p:cNvSpPr>
          <p:nvPr>
            <p:ph type="title"/>
          </p:nvPr>
        </p:nvSpPr>
        <p:spPr>
          <a:xfrm>
            <a:off x="735875" y="780900"/>
            <a:ext cx="5917200" cy="6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8" name="Google Shape;18;p1"/>
          <p:cNvSpPr txBox="1">
            <a:spLocks noGrp="1"/>
          </p:cNvSpPr>
          <p:nvPr>
            <p:ph type="body" idx="1"/>
          </p:nvPr>
        </p:nvSpPr>
        <p:spPr>
          <a:xfrm>
            <a:off x="735875" y="1513574"/>
            <a:ext cx="5917200" cy="3031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⊸"/>
              <a:defRPr sz="2400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▫"/>
              <a:defRPr sz="2400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⋅"/>
              <a:defRPr sz="2400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●"/>
              <a:defRPr sz="2400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○"/>
              <a:defRPr sz="2400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■"/>
              <a:defRPr sz="2400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●"/>
              <a:defRPr sz="2400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○"/>
              <a:defRPr sz="2400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■"/>
              <a:defRPr sz="2400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endParaRPr/>
          </a:p>
        </p:txBody>
      </p:sp>
      <p:sp>
        <p:nvSpPr>
          <p:cNvPr id="19" name="Google Shape;19;p1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 sz="1100" b="1">
                <a:solidFill>
                  <a:srgbClr val="007074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buNone/>
              <a:defRPr sz="1100" b="1">
                <a:solidFill>
                  <a:srgbClr val="007074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buNone/>
              <a:defRPr sz="1100" b="1">
                <a:solidFill>
                  <a:srgbClr val="007074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buNone/>
              <a:defRPr sz="1100" b="1">
                <a:solidFill>
                  <a:srgbClr val="007074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buNone/>
              <a:defRPr sz="1100" b="1">
                <a:solidFill>
                  <a:srgbClr val="007074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buNone/>
              <a:defRPr sz="1100" b="1">
                <a:solidFill>
                  <a:srgbClr val="007074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buNone/>
              <a:defRPr sz="1100" b="1">
                <a:solidFill>
                  <a:srgbClr val="007074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buNone/>
              <a:defRPr sz="1100" b="1">
                <a:solidFill>
                  <a:srgbClr val="007074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buNone/>
              <a:defRPr sz="1100" b="1">
                <a:solidFill>
                  <a:srgbClr val="007074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524" y="1144610"/>
            <a:ext cx="4099034" cy="289632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21"/>
          <p:cNvSpPr txBox="1">
            <a:spLocks noGrp="1"/>
          </p:cNvSpPr>
          <p:nvPr>
            <p:ph type="body" idx="1"/>
          </p:nvPr>
        </p:nvSpPr>
        <p:spPr>
          <a:xfrm>
            <a:off x="997176" y="1353385"/>
            <a:ext cx="4263900" cy="30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توضیحات</a:t>
            </a:r>
            <a:endParaRPr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328" name="Google Shape;328;p21" descr="office.jpg"/>
          <p:cNvPicPr preferRelativeResize="0"/>
          <p:nvPr/>
        </p:nvPicPr>
        <p:blipFill rotWithShape="1">
          <a:blip r:embed="rId3">
            <a:alphaModFix/>
          </a:blip>
          <a:srcRect l="10736" r="24817"/>
          <a:stretch/>
        </p:blipFill>
        <p:spPr>
          <a:xfrm>
            <a:off x="5829300" y="0"/>
            <a:ext cx="3314699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29" name="Google Shape;329;p21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sp>
        <p:nvSpPr>
          <p:cNvPr id="7" name="Google Shape;262;p13"/>
          <p:cNvSpPr txBox="1">
            <a:spLocks noGrp="1"/>
          </p:cNvSpPr>
          <p:nvPr>
            <p:ph type="title"/>
          </p:nvPr>
        </p:nvSpPr>
        <p:spPr>
          <a:xfrm>
            <a:off x="-420263" y="347905"/>
            <a:ext cx="5917200" cy="69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6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عنوان</a:t>
            </a:r>
            <a:endParaRPr sz="36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22"/>
          <p:cNvSpPr txBox="1">
            <a:spLocks noGrp="1"/>
          </p:cNvSpPr>
          <p:nvPr>
            <p:ph type="title" idx="4294967295"/>
          </p:nvPr>
        </p:nvSpPr>
        <p:spPr>
          <a:xfrm>
            <a:off x="624900" y="581088"/>
            <a:ext cx="7715100" cy="138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3600" b="0" dirty="0" smtClean="0">
                <a:solidFill>
                  <a:srgbClr val="004046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متن شما</a:t>
            </a:r>
            <a:endParaRPr sz="3600" dirty="0">
              <a:solidFill>
                <a:srgbClr val="004046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35" name="Google Shape;335;p22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23"/>
          <p:cNvSpPr txBox="1">
            <a:spLocks noGrp="1"/>
          </p:cNvSpPr>
          <p:nvPr>
            <p:ph type="title"/>
          </p:nvPr>
        </p:nvSpPr>
        <p:spPr>
          <a:xfrm>
            <a:off x="735875" y="780900"/>
            <a:ext cx="5917200" cy="69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متن شما</a:t>
            </a:r>
            <a:endParaRPr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41" name="Google Shape;341;p23"/>
          <p:cNvSpPr/>
          <p:nvPr/>
        </p:nvSpPr>
        <p:spPr>
          <a:xfrm>
            <a:off x="2415287" y="1775000"/>
            <a:ext cx="1861800" cy="1861800"/>
          </a:xfrm>
          <a:prstGeom prst="ellipse">
            <a:avLst/>
          </a:prstGeom>
          <a:solidFill>
            <a:srgbClr val="00FFFF">
              <a:alpha val="13460"/>
            </a:srgbClr>
          </a:solidFill>
          <a:ln w="762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dirty="0">
                <a:solidFill>
                  <a:srgbClr val="EFEFEF"/>
                </a:solidFill>
                <a:latin typeface="IRANSans" panose="02040503050201020203" pitchFamily="18" charset="-78"/>
                <a:ea typeface="PT Serif"/>
                <a:cs typeface="IRANSans" panose="02040503050201020203" pitchFamily="18" charset="-78"/>
                <a:sym typeface="PT Serif"/>
              </a:rPr>
              <a:t>مِستر پاورپوینت</a:t>
            </a:r>
          </a:p>
        </p:txBody>
      </p:sp>
      <p:sp>
        <p:nvSpPr>
          <p:cNvPr id="342" name="Google Shape;342;p23"/>
          <p:cNvSpPr/>
          <p:nvPr/>
        </p:nvSpPr>
        <p:spPr>
          <a:xfrm>
            <a:off x="824900" y="1775000"/>
            <a:ext cx="1861800" cy="1861800"/>
          </a:xfrm>
          <a:prstGeom prst="ellipse">
            <a:avLst/>
          </a:prstGeom>
          <a:solidFill>
            <a:srgbClr val="00FFFF">
              <a:alpha val="13460"/>
            </a:srgbClr>
          </a:solidFill>
          <a:ln w="762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dirty="0">
                <a:solidFill>
                  <a:srgbClr val="EFEFEF"/>
                </a:solidFill>
                <a:latin typeface="IRANSans" panose="02040503050201020203" pitchFamily="18" charset="-78"/>
                <a:ea typeface="PT Serif"/>
                <a:cs typeface="IRANSans" panose="02040503050201020203" pitchFamily="18" charset="-78"/>
                <a:sym typeface="PT Serif"/>
              </a:rPr>
              <a:t>مِستر پاورپوینت</a:t>
            </a:r>
          </a:p>
        </p:txBody>
      </p:sp>
      <p:sp>
        <p:nvSpPr>
          <p:cNvPr id="343" name="Google Shape;343;p23"/>
          <p:cNvSpPr/>
          <p:nvPr/>
        </p:nvSpPr>
        <p:spPr>
          <a:xfrm>
            <a:off x="4005675" y="1775000"/>
            <a:ext cx="1861800" cy="1861800"/>
          </a:xfrm>
          <a:prstGeom prst="ellipse">
            <a:avLst/>
          </a:prstGeom>
          <a:solidFill>
            <a:srgbClr val="00FFFF">
              <a:alpha val="13460"/>
            </a:srgbClr>
          </a:solidFill>
          <a:ln w="762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solidFill>
                  <a:srgbClr val="EFEFEF"/>
                </a:solidFill>
                <a:latin typeface="IRANSans" panose="02040503050201020203" pitchFamily="18" charset="-78"/>
                <a:ea typeface="PT Serif"/>
                <a:cs typeface="IRANSans" panose="02040503050201020203" pitchFamily="18" charset="-78"/>
                <a:sym typeface="PT Serif"/>
              </a:rPr>
              <a:t>مِستر پاورپوینت</a:t>
            </a:r>
            <a:endParaRPr dirty="0">
              <a:solidFill>
                <a:srgbClr val="EFEFEF"/>
              </a:solidFill>
              <a:latin typeface="IRANSans" panose="02040503050201020203" pitchFamily="18" charset="-78"/>
              <a:ea typeface="PT Serif"/>
              <a:cs typeface="IRANSans" panose="02040503050201020203" pitchFamily="18" charset="-78"/>
              <a:sym typeface="PT Serif"/>
            </a:endParaRPr>
          </a:p>
        </p:txBody>
      </p:sp>
      <p:sp>
        <p:nvSpPr>
          <p:cNvPr id="344" name="Google Shape;344;p23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IRANSans" panose="02040503050201020203" pitchFamily="18" charset="-78"/>
                <a:cs typeface="IRANSans" panose="02040503050201020203" pitchFamily="18" charset="-78"/>
              </a:rPr>
              <a:t>12</a:t>
            </a:fld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6" name="Google Shape;356;p25" descr="mapa_linea_b-0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2938" y="775550"/>
            <a:ext cx="8315325" cy="4201999"/>
          </a:xfrm>
          <a:prstGeom prst="rect">
            <a:avLst/>
          </a:prstGeom>
          <a:noFill/>
          <a:ln>
            <a:noFill/>
          </a:ln>
        </p:spPr>
      </p:pic>
      <p:sp>
        <p:nvSpPr>
          <p:cNvPr id="357" name="Google Shape;357;p25"/>
          <p:cNvSpPr txBox="1">
            <a:spLocks noGrp="1"/>
          </p:cNvSpPr>
          <p:nvPr>
            <p:ph type="title" idx="4294967295"/>
          </p:nvPr>
        </p:nvSpPr>
        <p:spPr>
          <a:xfrm>
            <a:off x="735875" y="171300"/>
            <a:ext cx="5917200" cy="69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نقشه</a:t>
            </a:r>
            <a:endParaRPr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58" name="Google Shape;358;p25"/>
          <p:cNvSpPr/>
          <p:nvPr/>
        </p:nvSpPr>
        <p:spPr>
          <a:xfrm>
            <a:off x="2209800" y="1322025"/>
            <a:ext cx="557700" cy="697500"/>
          </a:xfrm>
          <a:prstGeom prst="downArrow">
            <a:avLst>
              <a:gd name="adj1" fmla="val 100000"/>
              <a:gd name="adj2" fmla="val 42507"/>
            </a:avLst>
          </a:prstGeom>
          <a:solidFill>
            <a:srgbClr val="6AA84F"/>
          </a:solidFill>
          <a:ln w="19050" cap="flat" cmpd="sng">
            <a:solidFill>
              <a:srgbClr val="EFEFE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b="1" dirty="0" smtClean="0">
                <a:solidFill>
                  <a:srgbClr val="EFEFEF"/>
                </a:solidFill>
                <a:latin typeface="IRANSans" panose="02040503050201020203" pitchFamily="18" charset="-78"/>
                <a:cs typeface="IRANSans" panose="02040503050201020203" pitchFamily="18" charset="-78"/>
                <a:sym typeface="PT Serif"/>
              </a:rPr>
              <a:t>متن</a:t>
            </a:r>
            <a:endParaRPr dirty="0">
              <a:solidFill>
                <a:srgbClr val="EFEFEF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59" name="Google Shape;359;p25"/>
          <p:cNvSpPr/>
          <p:nvPr/>
        </p:nvSpPr>
        <p:spPr>
          <a:xfrm rot="5400000">
            <a:off x="1433475" y="2148075"/>
            <a:ext cx="181200" cy="171300"/>
          </a:xfrm>
          <a:prstGeom prst="homePlate">
            <a:avLst>
              <a:gd name="adj" fmla="val 50000"/>
            </a:avLst>
          </a:prstGeom>
          <a:solidFill>
            <a:srgbClr val="6AA84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60" name="Google Shape;360;p25"/>
          <p:cNvSpPr/>
          <p:nvPr/>
        </p:nvSpPr>
        <p:spPr>
          <a:xfrm rot="5400000">
            <a:off x="3043200" y="3633975"/>
            <a:ext cx="181200" cy="171300"/>
          </a:xfrm>
          <a:prstGeom prst="homePlate">
            <a:avLst>
              <a:gd name="adj" fmla="val 50000"/>
            </a:avLst>
          </a:prstGeom>
          <a:solidFill>
            <a:srgbClr val="6AA84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61" name="Google Shape;361;p25"/>
          <p:cNvSpPr/>
          <p:nvPr/>
        </p:nvSpPr>
        <p:spPr>
          <a:xfrm rot="5400000">
            <a:off x="4710012" y="3948300"/>
            <a:ext cx="181200" cy="171300"/>
          </a:xfrm>
          <a:prstGeom prst="homePlate">
            <a:avLst>
              <a:gd name="adj" fmla="val 50000"/>
            </a:avLst>
          </a:prstGeom>
          <a:solidFill>
            <a:srgbClr val="6AA84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62" name="Google Shape;362;p25"/>
          <p:cNvSpPr/>
          <p:nvPr/>
        </p:nvSpPr>
        <p:spPr>
          <a:xfrm rot="5400000">
            <a:off x="4090950" y="1890900"/>
            <a:ext cx="181200" cy="171300"/>
          </a:xfrm>
          <a:prstGeom prst="homePlate">
            <a:avLst>
              <a:gd name="adj" fmla="val 50000"/>
            </a:avLst>
          </a:prstGeom>
          <a:solidFill>
            <a:srgbClr val="6AA84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63" name="Google Shape;363;p25"/>
          <p:cNvSpPr/>
          <p:nvPr/>
        </p:nvSpPr>
        <p:spPr>
          <a:xfrm rot="5400000">
            <a:off x="6876725" y="2395725"/>
            <a:ext cx="181200" cy="171300"/>
          </a:xfrm>
          <a:prstGeom prst="homePlate">
            <a:avLst>
              <a:gd name="adj" fmla="val 50000"/>
            </a:avLst>
          </a:prstGeom>
          <a:solidFill>
            <a:srgbClr val="6AA84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64" name="Google Shape;364;p25"/>
          <p:cNvSpPr/>
          <p:nvPr/>
        </p:nvSpPr>
        <p:spPr>
          <a:xfrm rot="5400000">
            <a:off x="7605675" y="4129500"/>
            <a:ext cx="181200" cy="171300"/>
          </a:xfrm>
          <a:prstGeom prst="homePlate">
            <a:avLst>
              <a:gd name="adj" fmla="val 50000"/>
            </a:avLst>
          </a:prstGeom>
          <a:solidFill>
            <a:srgbClr val="6AA84F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65" name="Google Shape;365;p25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IRANSans" panose="02040503050201020203" pitchFamily="18" charset="-78"/>
                <a:cs typeface="IRANSans" panose="02040503050201020203" pitchFamily="18" charset="-78"/>
              </a:rPr>
              <a:t>13</a:t>
            </a:fld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" name="Google Shape;409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67800" y="869825"/>
            <a:ext cx="4467350" cy="3705224"/>
          </a:xfrm>
          <a:prstGeom prst="rect">
            <a:avLst/>
          </a:prstGeom>
          <a:noFill/>
          <a:ln>
            <a:noFill/>
          </a:ln>
        </p:spPr>
      </p:pic>
      <p:sp>
        <p:nvSpPr>
          <p:cNvPr id="410" name="Google Shape;410;p30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31"/>
          <p:cNvSpPr/>
          <p:nvPr/>
        </p:nvSpPr>
        <p:spPr>
          <a:xfrm>
            <a:off x="4765822" y="489825"/>
            <a:ext cx="2075120" cy="4163909"/>
          </a:xfrm>
          <a:custGeom>
            <a:avLst/>
            <a:gdLst/>
            <a:ahLst/>
            <a:cxnLst/>
            <a:rect l="l" t="t" r="r" b="b"/>
            <a:pathLst>
              <a:path w="30819" h="61841" extrusionOk="0">
                <a:moveTo>
                  <a:pt x="5160" y="2580"/>
                </a:moveTo>
                <a:lnTo>
                  <a:pt x="5295" y="2648"/>
                </a:lnTo>
                <a:lnTo>
                  <a:pt x="5363" y="2784"/>
                </a:lnTo>
                <a:lnTo>
                  <a:pt x="5363" y="2920"/>
                </a:lnTo>
                <a:lnTo>
                  <a:pt x="5363" y="3055"/>
                </a:lnTo>
                <a:lnTo>
                  <a:pt x="5295" y="3191"/>
                </a:lnTo>
                <a:lnTo>
                  <a:pt x="5160" y="3259"/>
                </a:lnTo>
                <a:lnTo>
                  <a:pt x="4888" y="3259"/>
                </a:lnTo>
                <a:lnTo>
                  <a:pt x="4752" y="3191"/>
                </a:lnTo>
                <a:lnTo>
                  <a:pt x="4684" y="3055"/>
                </a:lnTo>
                <a:lnTo>
                  <a:pt x="4684" y="2920"/>
                </a:lnTo>
                <a:lnTo>
                  <a:pt x="4684" y="2784"/>
                </a:lnTo>
                <a:lnTo>
                  <a:pt x="4752" y="2648"/>
                </a:lnTo>
                <a:lnTo>
                  <a:pt x="4888" y="2580"/>
                </a:lnTo>
                <a:close/>
                <a:moveTo>
                  <a:pt x="15410" y="2241"/>
                </a:moveTo>
                <a:lnTo>
                  <a:pt x="15681" y="2309"/>
                </a:lnTo>
                <a:lnTo>
                  <a:pt x="15885" y="2444"/>
                </a:lnTo>
                <a:lnTo>
                  <a:pt x="16021" y="2648"/>
                </a:lnTo>
                <a:lnTo>
                  <a:pt x="16088" y="2920"/>
                </a:lnTo>
                <a:lnTo>
                  <a:pt x="16021" y="3191"/>
                </a:lnTo>
                <a:lnTo>
                  <a:pt x="15885" y="3395"/>
                </a:lnTo>
                <a:lnTo>
                  <a:pt x="15681" y="3531"/>
                </a:lnTo>
                <a:lnTo>
                  <a:pt x="15410" y="3598"/>
                </a:lnTo>
                <a:lnTo>
                  <a:pt x="15138" y="3531"/>
                </a:lnTo>
                <a:lnTo>
                  <a:pt x="14934" y="3395"/>
                </a:lnTo>
                <a:lnTo>
                  <a:pt x="14799" y="3191"/>
                </a:lnTo>
                <a:lnTo>
                  <a:pt x="14731" y="2920"/>
                </a:lnTo>
                <a:lnTo>
                  <a:pt x="14799" y="2648"/>
                </a:lnTo>
                <a:lnTo>
                  <a:pt x="14934" y="2444"/>
                </a:lnTo>
                <a:lnTo>
                  <a:pt x="15138" y="2309"/>
                </a:lnTo>
                <a:lnTo>
                  <a:pt x="15410" y="2241"/>
                </a:lnTo>
                <a:close/>
                <a:moveTo>
                  <a:pt x="29393" y="5228"/>
                </a:moveTo>
                <a:lnTo>
                  <a:pt x="29461" y="5296"/>
                </a:lnTo>
                <a:lnTo>
                  <a:pt x="29461" y="54849"/>
                </a:lnTo>
                <a:lnTo>
                  <a:pt x="1426" y="54849"/>
                </a:lnTo>
                <a:lnTo>
                  <a:pt x="1426" y="5296"/>
                </a:lnTo>
                <a:lnTo>
                  <a:pt x="1494" y="5228"/>
                </a:lnTo>
                <a:close/>
                <a:moveTo>
                  <a:pt x="15410" y="544"/>
                </a:moveTo>
                <a:lnTo>
                  <a:pt x="19143" y="612"/>
                </a:lnTo>
                <a:lnTo>
                  <a:pt x="23012" y="747"/>
                </a:lnTo>
                <a:lnTo>
                  <a:pt x="26339" y="951"/>
                </a:lnTo>
                <a:lnTo>
                  <a:pt x="27560" y="1087"/>
                </a:lnTo>
                <a:lnTo>
                  <a:pt x="27560" y="1087"/>
                </a:lnTo>
                <a:lnTo>
                  <a:pt x="26339" y="1019"/>
                </a:lnTo>
                <a:lnTo>
                  <a:pt x="23012" y="815"/>
                </a:lnTo>
                <a:lnTo>
                  <a:pt x="19143" y="680"/>
                </a:lnTo>
                <a:lnTo>
                  <a:pt x="15410" y="612"/>
                </a:lnTo>
                <a:lnTo>
                  <a:pt x="11676" y="680"/>
                </a:lnTo>
                <a:lnTo>
                  <a:pt x="7807" y="815"/>
                </a:lnTo>
                <a:lnTo>
                  <a:pt x="4481" y="1019"/>
                </a:lnTo>
                <a:lnTo>
                  <a:pt x="3259" y="1087"/>
                </a:lnTo>
                <a:lnTo>
                  <a:pt x="2444" y="1223"/>
                </a:lnTo>
                <a:lnTo>
                  <a:pt x="1969" y="1358"/>
                </a:lnTo>
                <a:lnTo>
                  <a:pt x="1630" y="1494"/>
                </a:lnTo>
                <a:lnTo>
                  <a:pt x="1290" y="1698"/>
                </a:lnTo>
                <a:lnTo>
                  <a:pt x="1019" y="1901"/>
                </a:lnTo>
                <a:lnTo>
                  <a:pt x="815" y="2173"/>
                </a:lnTo>
                <a:lnTo>
                  <a:pt x="679" y="2444"/>
                </a:lnTo>
                <a:lnTo>
                  <a:pt x="544" y="2852"/>
                </a:lnTo>
                <a:lnTo>
                  <a:pt x="544" y="3259"/>
                </a:lnTo>
                <a:lnTo>
                  <a:pt x="544" y="58311"/>
                </a:lnTo>
                <a:lnTo>
                  <a:pt x="544" y="58718"/>
                </a:lnTo>
                <a:lnTo>
                  <a:pt x="476" y="58311"/>
                </a:lnTo>
                <a:lnTo>
                  <a:pt x="476" y="3259"/>
                </a:lnTo>
                <a:lnTo>
                  <a:pt x="544" y="2784"/>
                </a:lnTo>
                <a:lnTo>
                  <a:pt x="612" y="2444"/>
                </a:lnTo>
                <a:lnTo>
                  <a:pt x="747" y="2105"/>
                </a:lnTo>
                <a:lnTo>
                  <a:pt x="951" y="1834"/>
                </a:lnTo>
                <a:lnTo>
                  <a:pt x="1222" y="1630"/>
                </a:lnTo>
                <a:lnTo>
                  <a:pt x="1562" y="1426"/>
                </a:lnTo>
                <a:lnTo>
                  <a:pt x="1969" y="1290"/>
                </a:lnTo>
                <a:lnTo>
                  <a:pt x="2444" y="1155"/>
                </a:lnTo>
                <a:lnTo>
                  <a:pt x="3259" y="1087"/>
                </a:lnTo>
                <a:lnTo>
                  <a:pt x="4481" y="951"/>
                </a:lnTo>
                <a:lnTo>
                  <a:pt x="7807" y="747"/>
                </a:lnTo>
                <a:lnTo>
                  <a:pt x="11676" y="612"/>
                </a:lnTo>
                <a:lnTo>
                  <a:pt x="15410" y="544"/>
                </a:lnTo>
                <a:close/>
                <a:moveTo>
                  <a:pt x="27560" y="1087"/>
                </a:moveTo>
                <a:lnTo>
                  <a:pt x="28375" y="1155"/>
                </a:lnTo>
                <a:lnTo>
                  <a:pt x="28850" y="1290"/>
                </a:lnTo>
                <a:lnTo>
                  <a:pt x="29257" y="1426"/>
                </a:lnTo>
                <a:lnTo>
                  <a:pt x="29597" y="1630"/>
                </a:lnTo>
                <a:lnTo>
                  <a:pt x="29868" y="1834"/>
                </a:lnTo>
                <a:lnTo>
                  <a:pt x="30072" y="2105"/>
                </a:lnTo>
                <a:lnTo>
                  <a:pt x="30208" y="2444"/>
                </a:lnTo>
                <a:lnTo>
                  <a:pt x="30276" y="2784"/>
                </a:lnTo>
                <a:lnTo>
                  <a:pt x="30344" y="3259"/>
                </a:lnTo>
                <a:lnTo>
                  <a:pt x="30344" y="58311"/>
                </a:lnTo>
                <a:lnTo>
                  <a:pt x="30276" y="58718"/>
                </a:lnTo>
                <a:lnTo>
                  <a:pt x="30208" y="59125"/>
                </a:lnTo>
                <a:lnTo>
                  <a:pt x="30072" y="59465"/>
                </a:lnTo>
                <a:lnTo>
                  <a:pt x="29868" y="59736"/>
                </a:lnTo>
                <a:lnTo>
                  <a:pt x="29597" y="60008"/>
                </a:lnTo>
                <a:lnTo>
                  <a:pt x="29257" y="60144"/>
                </a:lnTo>
                <a:lnTo>
                  <a:pt x="28850" y="60347"/>
                </a:lnTo>
                <a:lnTo>
                  <a:pt x="28375" y="60415"/>
                </a:lnTo>
                <a:lnTo>
                  <a:pt x="26746" y="60687"/>
                </a:lnTo>
                <a:lnTo>
                  <a:pt x="23895" y="60958"/>
                </a:lnTo>
                <a:lnTo>
                  <a:pt x="22130" y="61094"/>
                </a:lnTo>
                <a:lnTo>
                  <a:pt x="20093" y="61230"/>
                </a:lnTo>
                <a:lnTo>
                  <a:pt x="17853" y="61298"/>
                </a:lnTo>
                <a:lnTo>
                  <a:pt x="12966" y="61298"/>
                </a:lnTo>
                <a:lnTo>
                  <a:pt x="10726" y="61230"/>
                </a:lnTo>
                <a:lnTo>
                  <a:pt x="8689" y="61094"/>
                </a:lnTo>
                <a:lnTo>
                  <a:pt x="6924" y="60958"/>
                </a:lnTo>
                <a:lnTo>
                  <a:pt x="4073" y="60687"/>
                </a:lnTo>
                <a:lnTo>
                  <a:pt x="2444" y="60415"/>
                </a:lnTo>
                <a:lnTo>
                  <a:pt x="1969" y="60347"/>
                </a:lnTo>
                <a:lnTo>
                  <a:pt x="1562" y="60144"/>
                </a:lnTo>
                <a:lnTo>
                  <a:pt x="1290" y="60008"/>
                </a:lnTo>
                <a:lnTo>
                  <a:pt x="951" y="59736"/>
                </a:lnTo>
                <a:lnTo>
                  <a:pt x="747" y="59465"/>
                </a:lnTo>
                <a:lnTo>
                  <a:pt x="612" y="59125"/>
                </a:lnTo>
                <a:lnTo>
                  <a:pt x="544" y="58718"/>
                </a:lnTo>
                <a:lnTo>
                  <a:pt x="544" y="58718"/>
                </a:lnTo>
                <a:lnTo>
                  <a:pt x="679" y="59125"/>
                </a:lnTo>
                <a:lnTo>
                  <a:pt x="815" y="59397"/>
                </a:lnTo>
                <a:lnTo>
                  <a:pt x="1019" y="59669"/>
                </a:lnTo>
                <a:lnTo>
                  <a:pt x="1290" y="59940"/>
                </a:lnTo>
                <a:lnTo>
                  <a:pt x="1630" y="60144"/>
                </a:lnTo>
                <a:lnTo>
                  <a:pt x="2037" y="60279"/>
                </a:lnTo>
                <a:lnTo>
                  <a:pt x="2444" y="60415"/>
                </a:lnTo>
                <a:lnTo>
                  <a:pt x="4073" y="60619"/>
                </a:lnTo>
                <a:lnTo>
                  <a:pt x="6924" y="60890"/>
                </a:lnTo>
                <a:lnTo>
                  <a:pt x="8689" y="61026"/>
                </a:lnTo>
                <a:lnTo>
                  <a:pt x="10726" y="61162"/>
                </a:lnTo>
                <a:lnTo>
                  <a:pt x="12966" y="61230"/>
                </a:lnTo>
                <a:lnTo>
                  <a:pt x="17853" y="61230"/>
                </a:lnTo>
                <a:lnTo>
                  <a:pt x="20093" y="61162"/>
                </a:lnTo>
                <a:lnTo>
                  <a:pt x="22130" y="61026"/>
                </a:lnTo>
                <a:lnTo>
                  <a:pt x="23895" y="60890"/>
                </a:lnTo>
                <a:lnTo>
                  <a:pt x="26746" y="60619"/>
                </a:lnTo>
                <a:lnTo>
                  <a:pt x="28375" y="60415"/>
                </a:lnTo>
                <a:lnTo>
                  <a:pt x="28850" y="60279"/>
                </a:lnTo>
                <a:lnTo>
                  <a:pt x="29190" y="60144"/>
                </a:lnTo>
                <a:lnTo>
                  <a:pt x="29529" y="59940"/>
                </a:lnTo>
                <a:lnTo>
                  <a:pt x="29800" y="59669"/>
                </a:lnTo>
                <a:lnTo>
                  <a:pt x="30004" y="59397"/>
                </a:lnTo>
                <a:lnTo>
                  <a:pt x="30140" y="59125"/>
                </a:lnTo>
                <a:lnTo>
                  <a:pt x="30276" y="58718"/>
                </a:lnTo>
                <a:lnTo>
                  <a:pt x="30276" y="58311"/>
                </a:lnTo>
                <a:lnTo>
                  <a:pt x="30276" y="3259"/>
                </a:lnTo>
                <a:lnTo>
                  <a:pt x="30276" y="2852"/>
                </a:lnTo>
                <a:lnTo>
                  <a:pt x="30140" y="2444"/>
                </a:lnTo>
                <a:lnTo>
                  <a:pt x="30004" y="2173"/>
                </a:lnTo>
                <a:lnTo>
                  <a:pt x="29800" y="1901"/>
                </a:lnTo>
                <a:lnTo>
                  <a:pt x="29529" y="1698"/>
                </a:lnTo>
                <a:lnTo>
                  <a:pt x="29190" y="1494"/>
                </a:lnTo>
                <a:lnTo>
                  <a:pt x="28850" y="1358"/>
                </a:lnTo>
                <a:lnTo>
                  <a:pt x="28375" y="1223"/>
                </a:lnTo>
                <a:lnTo>
                  <a:pt x="27560" y="1087"/>
                </a:lnTo>
                <a:close/>
                <a:moveTo>
                  <a:pt x="15410" y="1"/>
                </a:moveTo>
                <a:lnTo>
                  <a:pt x="11608" y="69"/>
                </a:lnTo>
                <a:lnTo>
                  <a:pt x="7739" y="204"/>
                </a:lnTo>
                <a:lnTo>
                  <a:pt x="4413" y="408"/>
                </a:lnTo>
                <a:lnTo>
                  <a:pt x="3191" y="544"/>
                </a:lnTo>
                <a:lnTo>
                  <a:pt x="2309" y="680"/>
                </a:lnTo>
                <a:lnTo>
                  <a:pt x="1765" y="815"/>
                </a:lnTo>
                <a:lnTo>
                  <a:pt x="1290" y="1019"/>
                </a:lnTo>
                <a:lnTo>
                  <a:pt x="883" y="1223"/>
                </a:lnTo>
                <a:lnTo>
                  <a:pt x="544" y="1494"/>
                </a:lnTo>
                <a:lnTo>
                  <a:pt x="340" y="1901"/>
                </a:lnTo>
                <a:lnTo>
                  <a:pt x="136" y="2241"/>
                </a:lnTo>
                <a:lnTo>
                  <a:pt x="1" y="2716"/>
                </a:lnTo>
                <a:lnTo>
                  <a:pt x="1" y="3259"/>
                </a:lnTo>
                <a:lnTo>
                  <a:pt x="1" y="58311"/>
                </a:lnTo>
                <a:lnTo>
                  <a:pt x="1" y="58854"/>
                </a:lnTo>
                <a:lnTo>
                  <a:pt x="136" y="59261"/>
                </a:lnTo>
                <a:lnTo>
                  <a:pt x="340" y="59736"/>
                </a:lnTo>
                <a:lnTo>
                  <a:pt x="612" y="60076"/>
                </a:lnTo>
                <a:lnTo>
                  <a:pt x="951" y="60347"/>
                </a:lnTo>
                <a:lnTo>
                  <a:pt x="1358" y="60619"/>
                </a:lnTo>
                <a:lnTo>
                  <a:pt x="1833" y="60823"/>
                </a:lnTo>
                <a:lnTo>
                  <a:pt x="2309" y="60958"/>
                </a:lnTo>
                <a:lnTo>
                  <a:pt x="4006" y="61162"/>
                </a:lnTo>
                <a:lnTo>
                  <a:pt x="6857" y="61501"/>
                </a:lnTo>
                <a:lnTo>
                  <a:pt x="8689" y="61637"/>
                </a:lnTo>
                <a:lnTo>
                  <a:pt x="10726" y="61705"/>
                </a:lnTo>
                <a:lnTo>
                  <a:pt x="12966" y="61773"/>
                </a:lnTo>
                <a:lnTo>
                  <a:pt x="15410" y="61841"/>
                </a:lnTo>
                <a:lnTo>
                  <a:pt x="17853" y="61773"/>
                </a:lnTo>
                <a:lnTo>
                  <a:pt x="20093" y="61705"/>
                </a:lnTo>
                <a:lnTo>
                  <a:pt x="22130" y="61637"/>
                </a:lnTo>
                <a:lnTo>
                  <a:pt x="23963" y="61501"/>
                </a:lnTo>
                <a:lnTo>
                  <a:pt x="26814" y="61162"/>
                </a:lnTo>
                <a:lnTo>
                  <a:pt x="28511" y="60958"/>
                </a:lnTo>
                <a:lnTo>
                  <a:pt x="28986" y="60823"/>
                </a:lnTo>
                <a:lnTo>
                  <a:pt x="29461" y="60619"/>
                </a:lnTo>
                <a:lnTo>
                  <a:pt x="29868" y="60347"/>
                </a:lnTo>
                <a:lnTo>
                  <a:pt x="30208" y="60076"/>
                </a:lnTo>
                <a:lnTo>
                  <a:pt x="30479" y="59736"/>
                </a:lnTo>
                <a:lnTo>
                  <a:pt x="30683" y="59261"/>
                </a:lnTo>
                <a:lnTo>
                  <a:pt x="30819" y="58854"/>
                </a:lnTo>
                <a:lnTo>
                  <a:pt x="30819" y="58311"/>
                </a:lnTo>
                <a:lnTo>
                  <a:pt x="30819" y="3259"/>
                </a:lnTo>
                <a:lnTo>
                  <a:pt x="30819" y="2716"/>
                </a:lnTo>
                <a:lnTo>
                  <a:pt x="30683" y="2241"/>
                </a:lnTo>
                <a:lnTo>
                  <a:pt x="30547" y="1901"/>
                </a:lnTo>
                <a:lnTo>
                  <a:pt x="30276" y="1494"/>
                </a:lnTo>
                <a:lnTo>
                  <a:pt x="29936" y="1223"/>
                </a:lnTo>
                <a:lnTo>
                  <a:pt x="29529" y="1019"/>
                </a:lnTo>
                <a:lnTo>
                  <a:pt x="29054" y="815"/>
                </a:lnTo>
                <a:lnTo>
                  <a:pt x="28511" y="680"/>
                </a:lnTo>
                <a:lnTo>
                  <a:pt x="27628" y="544"/>
                </a:lnTo>
                <a:lnTo>
                  <a:pt x="26406" y="408"/>
                </a:lnTo>
                <a:lnTo>
                  <a:pt x="23080" y="204"/>
                </a:lnTo>
                <a:lnTo>
                  <a:pt x="19211" y="69"/>
                </a:lnTo>
                <a:lnTo>
                  <a:pt x="15410" y="1"/>
                </a:lnTo>
                <a:close/>
              </a:path>
            </a:pathLst>
          </a:custGeom>
          <a:solidFill>
            <a:srgbClr val="005C65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417" name="Google Shape;417;p31"/>
          <p:cNvSpPr/>
          <p:nvPr/>
        </p:nvSpPr>
        <p:spPr>
          <a:xfrm>
            <a:off x="4859125" y="839000"/>
            <a:ext cx="1888500" cy="33561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1000" dirty="0" smtClean="0">
                <a:solidFill>
                  <a:srgbClr val="999999"/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مِستر پاورپوینت</a:t>
            </a:r>
            <a:endParaRPr sz="1000" dirty="0">
              <a:solidFill>
                <a:srgbClr val="999999"/>
              </a:solidFill>
              <a:latin typeface="IRANSans" panose="02040503050201020203" pitchFamily="18" charset="-78"/>
              <a:ea typeface="Montserrat"/>
              <a:cs typeface="IRANSans" panose="02040503050201020203" pitchFamily="18" charset="-78"/>
              <a:sym typeface="Montserrat"/>
            </a:endParaRPr>
          </a:p>
        </p:txBody>
      </p:sp>
      <p:sp>
        <p:nvSpPr>
          <p:cNvPr id="418" name="Google Shape;418;p31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IRANSans" panose="02040503050201020203" pitchFamily="18" charset="-78"/>
                <a:cs typeface="IRANSans" panose="02040503050201020203" pitchFamily="18" charset="-78"/>
              </a:rPr>
              <a:t>15</a:t>
            </a:fld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  <p:sp>
        <p:nvSpPr>
          <p:cNvPr id="7" name="Google Shape;416;p31"/>
          <p:cNvSpPr txBox="1">
            <a:spLocks/>
          </p:cNvSpPr>
          <p:nvPr/>
        </p:nvSpPr>
        <p:spPr>
          <a:xfrm>
            <a:off x="752072" y="-205228"/>
            <a:ext cx="34194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⊸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▫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⋅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●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○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■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●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○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■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pPr marL="0" indent="0" algn="r">
              <a:buFont typeface="PT Serif"/>
              <a:buNone/>
            </a:pPr>
            <a:r>
              <a:rPr lang="fa-IR" sz="4800" b="1" dirty="0" smtClean="0">
                <a:solidFill>
                  <a:srgbClr val="6AA84F"/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تیتر</a:t>
            </a:r>
          </a:p>
          <a:p>
            <a:pPr marL="0" indent="0" algn="r">
              <a:buFont typeface="PT Serif"/>
              <a:buNone/>
            </a:pPr>
            <a:endParaRPr lang="fa-IR" b="1" dirty="0" smtClean="0">
              <a:solidFill>
                <a:srgbClr val="6AA84F"/>
              </a:solidFill>
              <a:latin typeface="IRANSans" panose="02040503050201020203" pitchFamily="18" charset="-78"/>
              <a:ea typeface="Montserrat"/>
              <a:cs typeface="IRANSans" panose="02040503050201020203" pitchFamily="18" charset="-78"/>
              <a:sym typeface="Montserrat"/>
            </a:endParaRPr>
          </a:p>
          <a:p>
            <a:pPr marL="0" indent="0" algn="r">
              <a:buFont typeface="PT Serif"/>
              <a:buNone/>
            </a:pPr>
            <a:r>
              <a:rPr lang="fa-IR" sz="18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متن شما</a:t>
            </a:r>
            <a:endParaRPr lang="fa-IR" sz="18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32"/>
          <p:cNvSpPr/>
          <p:nvPr/>
        </p:nvSpPr>
        <p:spPr>
          <a:xfrm>
            <a:off x="4912821" y="630625"/>
            <a:ext cx="1863608" cy="3921828"/>
          </a:xfrm>
          <a:custGeom>
            <a:avLst/>
            <a:gdLst/>
            <a:ahLst/>
            <a:cxnLst/>
            <a:rect l="l" t="t" r="r" b="b"/>
            <a:pathLst>
              <a:path w="25999" h="54713" extrusionOk="0">
                <a:moveTo>
                  <a:pt x="12966" y="2173"/>
                </a:moveTo>
                <a:lnTo>
                  <a:pt x="13169" y="2240"/>
                </a:lnTo>
                <a:lnTo>
                  <a:pt x="13373" y="2308"/>
                </a:lnTo>
                <a:lnTo>
                  <a:pt x="13441" y="2512"/>
                </a:lnTo>
                <a:lnTo>
                  <a:pt x="13509" y="2716"/>
                </a:lnTo>
                <a:lnTo>
                  <a:pt x="13441" y="2919"/>
                </a:lnTo>
                <a:lnTo>
                  <a:pt x="13373" y="3123"/>
                </a:lnTo>
                <a:lnTo>
                  <a:pt x="13169" y="3191"/>
                </a:lnTo>
                <a:lnTo>
                  <a:pt x="12966" y="3259"/>
                </a:lnTo>
                <a:lnTo>
                  <a:pt x="12762" y="3191"/>
                </a:lnTo>
                <a:lnTo>
                  <a:pt x="12626" y="3123"/>
                </a:lnTo>
                <a:lnTo>
                  <a:pt x="12491" y="2919"/>
                </a:lnTo>
                <a:lnTo>
                  <a:pt x="12423" y="2716"/>
                </a:lnTo>
                <a:lnTo>
                  <a:pt x="12491" y="2512"/>
                </a:lnTo>
                <a:lnTo>
                  <a:pt x="12626" y="2308"/>
                </a:lnTo>
                <a:lnTo>
                  <a:pt x="12762" y="2240"/>
                </a:lnTo>
                <a:lnTo>
                  <a:pt x="12966" y="2173"/>
                </a:lnTo>
                <a:close/>
                <a:moveTo>
                  <a:pt x="14934" y="4480"/>
                </a:moveTo>
                <a:lnTo>
                  <a:pt x="15002" y="4548"/>
                </a:lnTo>
                <a:lnTo>
                  <a:pt x="15070" y="4684"/>
                </a:lnTo>
                <a:lnTo>
                  <a:pt x="15138" y="4752"/>
                </a:lnTo>
                <a:lnTo>
                  <a:pt x="15070" y="4888"/>
                </a:lnTo>
                <a:lnTo>
                  <a:pt x="15002" y="5024"/>
                </a:lnTo>
                <a:lnTo>
                  <a:pt x="14934" y="5024"/>
                </a:lnTo>
                <a:lnTo>
                  <a:pt x="14799" y="5091"/>
                </a:lnTo>
                <a:lnTo>
                  <a:pt x="11065" y="5091"/>
                </a:lnTo>
                <a:lnTo>
                  <a:pt x="10929" y="5024"/>
                </a:lnTo>
                <a:lnTo>
                  <a:pt x="10861" y="5024"/>
                </a:lnTo>
                <a:lnTo>
                  <a:pt x="10794" y="4888"/>
                </a:lnTo>
                <a:lnTo>
                  <a:pt x="10726" y="4752"/>
                </a:lnTo>
                <a:lnTo>
                  <a:pt x="10794" y="4684"/>
                </a:lnTo>
                <a:lnTo>
                  <a:pt x="10861" y="4548"/>
                </a:lnTo>
                <a:lnTo>
                  <a:pt x="10929" y="4480"/>
                </a:lnTo>
                <a:close/>
                <a:moveTo>
                  <a:pt x="23963" y="7807"/>
                </a:moveTo>
                <a:lnTo>
                  <a:pt x="23963" y="7875"/>
                </a:lnTo>
                <a:lnTo>
                  <a:pt x="23963" y="46771"/>
                </a:lnTo>
                <a:lnTo>
                  <a:pt x="23963" y="46838"/>
                </a:lnTo>
                <a:lnTo>
                  <a:pt x="1969" y="46838"/>
                </a:lnTo>
                <a:lnTo>
                  <a:pt x="1969" y="46771"/>
                </a:lnTo>
                <a:lnTo>
                  <a:pt x="1969" y="7875"/>
                </a:lnTo>
                <a:lnTo>
                  <a:pt x="1969" y="7807"/>
                </a:lnTo>
                <a:close/>
                <a:moveTo>
                  <a:pt x="12558" y="48536"/>
                </a:moveTo>
                <a:lnTo>
                  <a:pt x="12151" y="48671"/>
                </a:lnTo>
                <a:lnTo>
                  <a:pt x="11812" y="48875"/>
                </a:lnTo>
                <a:lnTo>
                  <a:pt x="11472" y="49146"/>
                </a:lnTo>
                <a:lnTo>
                  <a:pt x="11269" y="49418"/>
                </a:lnTo>
                <a:lnTo>
                  <a:pt x="11065" y="49825"/>
                </a:lnTo>
                <a:lnTo>
                  <a:pt x="10929" y="50165"/>
                </a:lnTo>
                <a:lnTo>
                  <a:pt x="10861" y="50640"/>
                </a:lnTo>
                <a:lnTo>
                  <a:pt x="10929" y="51047"/>
                </a:lnTo>
                <a:lnTo>
                  <a:pt x="11065" y="51454"/>
                </a:lnTo>
                <a:lnTo>
                  <a:pt x="11269" y="51794"/>
                </a:lnTo>
                <a:lnTo>
                  <a:pt x="11472" y="52065"/>
                </a:lnTo>
                <a:lnTo>
                  <a:pt x="11812" y="52337"/>
                </a:lnTo>
                <a:lnTo>
                  <a:pt x="12151" y="52541"/>
                </a:lnTo>
                <a:lnTo>
                  <a:pt x="12558" y="52676"/>
                </a:lnTo>
                <a:lnTo>
                  <a:pt x="12966" y="52744"/>
                </a:lnTo>
                <a:lnTo>
                  <a:pt x="13373" y="52676"/>
                </a:lnTo>
                <a:lnTo>
                  <a:pt x="13780" y="52541"/>
                </a:lnTo>
                <a:lnTo>
                  <a:pt x="14120" y="52337"/>
                </a:lnTo>
                <a:lnTo>
                  <a:pt x="14459" y="52065"/>
                </a:lnTo>
                <a:lnTo>
                  <a:pt x="14731" y="51794"/>
                </a:lnTo>
                <a:lnTo>
                  <a:pt x="14934" y="51454"/>
                </a:lnTo>
                <a:lnTo>
                  <a:pt x="15002" y="51047"/>
                </a:lnTo>
                <a:lnTo>
                  <a:pt x="15070" y="50640"/>
                </a:lnTo>
                <a:lnTo>
                  <a:pt x="15002" y="50165"/>
                </a:lnTo>
                <a:lnTo>
                  <a:pt x="14934" y="49825"/>
                </a:lnTo>
                <a:lnTo>
                  <a:pt x="14731" y="49418"/>
                </a:lnTo>
                <a:lnTo>
                  <a:pt x="14459" y="49146"/>
                </a:lnTo>
                <a:lnTo>
                  <a:pt x="14120" y="48875"/>
                </a:lnTo>
                <a:lnTo>
                  <a:pt x="13780" y="48671"/>
                </a:lnTo>
                <a:lnTo>
                  <a:pt x="13373" y="48536"/>
                </a:lnTo>
                <a:close/>
                <a:moveTo>
                  <a:pt x="12966" y="48332"/>
                </a:moveTo>
                <a:lnTo>
                  <a:pt x="13441" y="48400"/>
                </a:lnTo>
                <a:lnTo>
                  <a:pt x="13848" y="48536"/>
                </a:lnTo>
                <a:lnTo>
                  <a:pt x="14256" y="48739"/>
                </a:lnTo>
                <a:lnTo>
                  <a:pt x="14595" y="49011"/>
                </a:lnTo>
                <a:lnTo>
                  <a:pt x="14866" y="49350"/>
                </a:lnTo>
                <a:lnTo>
                  <a:pt x="15070" y="49757"/>
                </a:lnTo>
                <a:lnTo>
                  <a:pt x="15206" y="50165"/>
                </a:lnTo>
                <a:lnTo>
                  <a:pt x="15274" y="50640"/>
                </a:lnTo>
                <a:lnTo>
                  <a:pt x="15206" y="51047"/>
                </a:lnTo>
                <a:lnTo>
                  <a:pt x="15070" y="51522"/>
                </a:lnTo>
                <a:lnTo>
                  <a:pt x="14866" y="51862"/>
                </a:lnTo>
                <a:lnTo>
                  <a:pt x="14595" y="52201"/>
                </a:lnTo>
                <a:lnTo>
                  <a:pt x="14256" y="52473"/>
                </a:lnTo>
                <a:lnTo>
                  <a:pt x="13848" y="52676"/>
                </a:lnTo>
                <a:lnTo>
                  <a:pt x="13441" y="52812"/>
                </a:lnTo>
                <a:lnTo>
                  <a:pt x="12966" y="52880"/>
                </a:lnTo>
                <a:lnTo>
                  <a:pt x="12558" y="52812"/>
                </a:lnTo>
                <a:lnTo>
                  <a:pt x="12083" y="52676"/>
                </a:lnTo>
                <a:lnTo>
                  <a:pt x="11744" y="52473"/>
                </a:lnTo>
                <a:lnTo>
                  <a:pt x="11404" y="52201"/>
                </a:lnTo>
                <a:lnTo>
                  <a:pt x="11133" y="51862"/>
                </a:lnTo>
                <a:lnTo>
                  <a:pt x="10929" y="51522"/>
                </a:lnTo>
                <a:lnTo>
                  <a:pt x="10794" y="51047"/>
                </a:lnTo>
                <a:lnTo>
                  <a:pt x="10726" y="50640"/>
                </a:lnTo>
                <a:lnTo>
                  <a:pt x="10794" y="50165"/>
                </a:lnTo>
                <a:lnTo>
                  <a:pt x="10929" y="49757"/>
                </a:lnTo>
                <a:lnTo>
                  <a:pt x="11133" y="49350"/>
                </a:lnTo>
                <a:lnTo>
                  <a:pt x="11404" y="49011"/>
                </a:lnTo>
                <a:lnTo>
                  <a:pt x="11744" y="48739"/>
                </a:lnTo>
                <a:lnTo>
                  <a:pt x="12083" y="48536"/>
                </a:lnTo>
                <a:lnTo>
                  <a:pt x="12558" y="48400"/>
                </a:lnTo>
                <a:lnTo>
                  <a:pt x="12966" y="48332"/>
                </a:lnTo>
                <a:close/>
                <a:moveTo>
                  <a:pt x="3938" y="679"/>
                </a:moveTo>
                <a:lnTo>
                  <a:pt x="3259" y="747"/>
                </a:lnTo>
                <a:lnTo>
                  <a:pt x="2648" y="951"/>
                </a:lnTo>
                <a:lnTo>
                  <a:pt x="2105" y="1222"/>
                </a:lnTo>
                <a:lnTo>
                  <a:pt x="1630" y="1629"/>
                </a:lnTo>
                <a:lnTo>
                  <a:pt x="1290" y="2105"/>
                </a:lnTo>
                <a:lnTo>
                  <a:pt x="951" y="2648"/>
                </a:lnTo>
                <a:lnTo>
                  <a:pt x="747" y="3259"/>
                </a:lnTo>
                <a:lnTo>
                  <a:pt x="747" y="3870"/>
                </a:lnTo>
                <a:lnTo>
                  <a:pt x="747" y="50776"/>
                </a:lnTo>
                <a:lnTo>
                  <a:pt x="747" y="51387"/>
                </a:lnTo>
                <a:lnTo>
                  <a:pt x="951" y="51997"/>
                </a:lnTo>
                <a:lnTo>
                  <a:pt x="1290" y="52541"/>
                </a:lnTo>
                <a:lnTo>
                  <a:pt x="1630" y="53016"/>
                </a:lnTo>
                <a:lnTo>
                  <a:pt x="2105" y="53423"/>
                </a:lnTo>
                <a:lnTo>
                  <a:pt x="2648" y="53695"/>
                </a:lnTo>
                <a:lnTo>
                  <a:pt x="3259" y="53898"/>
                </a:lnTo>
                <a:lnTo>
                  <a:pt x="3938" y="53966"/>
                </a:lnTo>
                <a:lnTo>
                  <a:pt x="22062" y="53966"/>
                </a:lnTo>
                <a:lnTo>
                  <a:pt x="22741" y="53898"/>
                </a:lnTo>
                <a:lnTo>
                  <a:pt x="23352" y="53695"/>
                </a:lnTo>
                <a:lnTo>
                  <a:pt x="23895" y="53423"/>
                </a:lnTo>
                <a:lnTo>
                  <a:pt x="24370" y="53016"/>
                </a:lnTo>
                <a:lnTo>
                  <a:pt x="24709" y="52541"/>
                </a:lnTo>
                <a:lnTo>
                  <a:pt x="25049" y="51997"/>
                </a:lnTo>
                <a:lnTo>
                  <a:pt x="25252" y="51387"/>
                </a:lnTo>
                <a:lnTo>
                  <a:pt x="25320" y="50776"/>
                </a:lnTo>
                <a:lnTo>
                  <a:pt x="25320" y="3870"/>
                </a:lnTo>
                <a:lnTo>
                  <a:pt x="25252" y="3259"/>
                </a:lnTo>
                <a:lnTo>
                  <a:pt x="25049" y="2648"/>
                </a:lnTo>
                <a:lnTo>
                  <a:pt x="24709" y="2105"/>
                </a:lnTo>
                <a:lnTo>
                  <a:pt x="24370" y="1629"/>
                </a:lnTo>
                <a:lnTo>
                  <a:pt x="23895" y="1222"/>
                </a:lnTo>
                <a:lnTo>
                  <a:pt x="23352" y="951"/>
                </a:lnTo>
                <a:lnTo>
                  <a:pt x="22741" y="747"/>
                </a:lnTo>
                <a:lnTo>
                  <a:pt x="22062" y="679"/>
                </a:lnTo>
                <a:close/>
                <a:moveTo>
                  <a:pt x="22062" y="543"/>
                </a:moveTo>
                <a:lnTo>
                  <a:pt x="22741" y="611"/>
                </a:lnTo>
                <a:lnTo>
                  <a:pt x="23419" y="815"/>
                </a:lnTo>
                <a:lnTo>
                  <a:pt x="23963" y="1086"/>
                </a:lnTo>
                <a:lnTo>
                  <a:pt x="24438" y="1494"/>
                </a:lnTo>
                <a:lnTo>
                  <a:pt x="24845" y="2037"/>
                </a:lnTo>
                <a:lnTo>
                  <a:pt x="25184" y="2580"/>
                </a:lnTo>
                <a:lnTo>
                  <a:pt x="25388" y="3191"/>
                </a:lnTo>
                <a:lnTo>
                  <a:pt x="25456" y="3870"/>
                </a:lnTo>
                <a:lnTo>
                  <a:pt x="25456" y="50776"/>
                </a:lnTo>
                <a:lnTo>
                  <a:pt x="25388" y="51454"/>
                </a:lnTo>
                <a:lnTo>
                  <a:pt x="25184" y="52065"/>
                </a:lnTo>
                <a:lnTo>
                  <a:pt x="24845" y="52676"/>
                </a:lnTo>
                <a:lnTo>
                  <a:pt x="24438" y="53151"/>
                </a:lnTo>
                <a:lnTo>
                  <a:pt x="23963" y="53559"/>
                </a:lnTo>
                <a:lnTo>
                  <a:pt x="23419" y="53898"/>
                </a:lnTo>
                <a:lnTo>
                  <a:pt x="22741" y="54102"/>
                </a:lnTo>
                <a:lnTo>
                  <a:pt x="22062" y="54170"/>
                </a:lnTo>
                <a:lnTo>
                  <a:pt x="3938" y="54170"/>
                </a:lnTo>
                <a:lnTo>
                  <a:pt x="3259" y="54102"/>
                </a:lnTo>
                <a:lnTo>
                  <a:pt x="2580" y="53898"/>
                </a:lnTo>
                <a:lnTo>
                  <a:pt x="2037" y="53559"/>
                </a:lnTo>
                <a:lnTo>
                  <a:pt x="1562" y="53151"/>
                </a:lnTo>
                <a:lnTo>
                  <a:pt x="1154" y="52676"/>
                </a:lnTo>
                <a:lnTo>
                  <a:pt x="815" y="52065"/>
                </a:lnTo>
                <a:lnTo>
                  <a:pt x="611" y="51454"/>
                </a:lnTo>
                <a:lnTo>
                  <a:pt x="543" y="50776"/>
                </a:lnTo>
                <a:lnTo>
                  <a:pt x="543" y="3870"/>
                </a:lnTo>
                <a:lnTo>
                  <a:pt x="611" y="3191"/>
                </a:lnTo>
                <a:lnTo>
                  <a:pt x="815" y="2580"/>
                </a:lnTo>
                <a:lnTo>
                  <a:pt x="1154" y="2037"/>
                </a:lnTo>
                <a:lnTo>
                  <a:pt x="1562" y="1494"/>
                </a:lnTo>
                <a:lnTo>
                  <a:pt x="2037" y="1086"/>
                </a:lnTo>
                <a:lnTo>
                  <a:pt x="2580" y="815"/>
                </a:lnTo>
                <a:lnTo>
                  <a:pt x="3259" y="611"/>
                </a:lnTo>
                <a:lnTo>
                  <a:pt x="3938" y="543"/>
                </a:lnTo>
                <a:close/>
                <a:moveTo>
                  <a:pt x="3938" y="0"/>
                </a:moveTo>
                <a:lnTo>
                  <a:pt x="3123" y="68"/>
                </a:lnTo>
                <a:lnTo>
                  <a:pt x="2444" y="272"/>
                </a:lnTo>
                <a:lnTo>
                  <a:pt x="1765" y="611"/>
                </a:lnTo>
                <a:lnTo>
                  <a:pt x="1154" y="1154"/>
                </a:lnTo>
                <a:lnTo>
                  <a:pt x="679" y="1697"/>
                </a:lnTo>
                <a:lnTo>
                  <a:pt x="272" y="2376"/>
                </a:lnTo>
                <a:lnTo>
                  <a:pt x="68" y="3123"/>
                </a:lnTo>
                <a:lnTo>
                  <a:pt x="0" y="3870"/>
                </a:lnTo>
                <a:lnTo>
                  <a:pt x="0" y="50776"/>
                </a:lnTo>
                <a:lnTo>
                  <a:pt x="68" y="51522"/>
                </a:lnTo>
                <a:lnTo>
                  <a:pt x="272" y="52269"/>
                </a:lnTo>
                <a:lnTo>
                  <a:pt x="679" y="52948"/>
                </a:lnTo>
                <a:lnTo>
                  <a:pt x="1154" y="53559"/>
                </a:lnTo>
                <a:lnTo>
                  <a:pt x="1765" y="54034"/>
                </a:lnTo>
                <a:lnTo>
                  <a:pt x="2444" y="54373"/>
                </a:lnTo>
                <a:lnTo>
                  <a:pt x="3123" y="54645"/>
                </a:lnTo>
                <a:lnTo>
                  <a:pt x="3938" y="54713"/>
                </a:lnTo>
                <a:lnTo>
                  <a:pt x="22062" y="54713"/>
                </a:lnTo>
                <a:lnTo>
                  <a:pt x="22876" y="54645"/>
                </a:lnTo>
                <a:lnTo>
                  <a:pt x="23555" y="54373"/>
                </a:lnTo>
                <a:lnTo>
                  <a:pt x="24234" y="54034"/>
                </a:lnTo>
                <a:lnTo>
                  <a:pt x="24845" y="53559"/>
                </a:lnTo>
                <a:lnTo>
                  <a:pt x="25320" y="52948"/>
                </a:lnTo>
                <a:lnTo>
                  <a:pt x="25727" y="52269"/>
                </a:lnTo>
                <a:lnTo>
                  <a:pt x="25931" y="51522"/>
                </a:lnTo>
                <a:lnTo>
                  <a:pt x="25999" y="50776"/>
                </a:lnTo>
                <a:lnTo>
                  <a:pt x="25999" y="3870"/>
                </a:lnTo>
                <a:lnTo>
                  <a:pt x="25931" y="3123"/>
                </a:lnTo>
                <a:lnTo>
                  <a:pt x="25727" y="2376"/>
                </a:lnTo>
                <a:lnTo>
                  <a:pt x="25320" y="1697"/>
                </a:lnTo>
                <a:lnTo>
                  <a:pt x="24845" y="1154"/>
                </a:lnTo>
                <a:lnTo>
                  <a:pt x="24234" y="611"/>
                </a:lnTo>
                <a:lnTo>
                  <a:pt x="23555" y="272"/>
                </a:lnTo>
                <a:lnTo>
                  <a:pt x="22876" y="68"/>
                </a:lnTo>
                <a:lnTo>
                  <a:pt x="22062" y="0"/>
                </a:lnTo>
                <a:close/>
              </a:path>
            </a:pathLst>
          </a:custGeom>
          <a:solidFill>
            <a:srgbClr val="005C65"/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4" name="Google Shape;424;p32"/>
          <p:cNvSpPr/>
          <p:nvPr/>
        </p:nvSpPr>
        <p:spPr>
          <a:xfrm>
            <a:off x="5056150" y="1188850"/>
            <a:ext cx="1589700" cy="28119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1000" dirty="0">
                <a:solidFill>
                  <a:srgbClr val="999999"/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مِستر پاورپوینت</a:t>
            </a:r>
          </a:p>
        </p:txBody>
      </p:sp>
      <p:sp>
        <p:nvSpPr>
          <p:cNvPr id="426" name="Google Shape;426;p32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  <p:sp>
        <p:nvSpPr>
          <p:cNvPr id="8" name="Google Shape;416;p31"/>
          <p:cNvSpPr txBox="1">
            <a:spLocks/>
          </p:cNvSpPr>
          <p:nvPr/>
        </p:nvSpPr>
        <p:spPr>
          <a:xfrm>
            <a:off x="1069865" y="-100124"/>
            <a:ext cx="34194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⊸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▫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⋅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●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○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■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●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○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■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pPr marL="0" indent="0" algn="r">
              <a:buFont typeface="PT Serif"/>
              <a:buNone/>
            </a:pPr>
            <a:r>
              <a:rPr lang="fa-IR" sz="4800" b="1" dirty="0" smtClean="0">
                <a:solidFill>
                  <a:srgbClr val="6AA84F"/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تیتر</a:t>
            </a:r>
          </a:p>
          <a:p>
            <a:pPr marL="0" indent="0" algn="r">
              <a:buFont typeface="PT Serif"/>
              <a:buNone/>
            </a:pPr>
            <a:endParaRPr lang="fa-IR" b="1" dirty="0" smtClean="0">
              <a:solidFill>
                <a:srgbClr val="6AA84F"/>
              </a:solidFill>
              <a:latin typeface="IRANSans" panose="02040503050201020203" pitchFamily="18" charset="-78"/>
              <a:ea typeface="Montserrat"/>
              <a:cs typeface="IRANSans" panose="02040503050201020203" pitchFamily="18" charset="-78"/>
              <a:sym typeface="Montserrat"/>
            </a:endParaRPr>
          </a:p>
          <a:p>
            <a:pPr marL="0" indent="0" algn="r">
              <a:buFont typeface="PT Serif"/>
              <a:buNone/>
            </a:pPr>
            <a:r>
              <a:rPr lang="fa-IR" sz="18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متن شما</a:t>
            </a:r>
            <a:endParaRPr lang="fa-IR" sz="18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Google Shape;431;p33"/>
          <p:cNvSpPr/>
          <p:nvPr/>
        </p:nvSpPr>
        <p:spPr>
          <a:xfrm>
            <a:off x="4559114" y="531625"/>
            <a:ext cx="2879504" cy="4072345"/>
          </a:xfrm>
          <a:custGeom>
            <a:avLst/>
            <a:gdLst/>
            <a:ahLst/>
            <a:cxnLst/>
            <a:rect l="l" t="t" r="r" b="b"/>
            <a:pathLst>
              <a:path w="60958" h="86210" extrusionOk="0">
                <a:moveTo>
                  <a:pt x="28985" y="3938"/>
                </a:moveTo>
                <a:lnTo>
                  <a:pt x="29189" y="4006"/>
                </a:lnTo>
                <a:lnTo>
                  <a:pt x="29189" y="4141"/>
                </a:lnTo>
                <a:lnTo>
                  <a:pt x="29189" y="4277"/>
                </a:lnTo>
                <a:lnTo>
                  <a:pt x="28985" y="4345"/>
                </a:lnTo>
                <a:lnTo>
                  <a:pt x="28850" y="4277"/>
                </a:lnTo>
                <a:lnTo>
                  <a:pt x="28782" y="4141"/>
                </a:lnTo>
                <a:lnTo>
                  <a:pt x="28850" y="4006"/>
                </a:lnTo>
                <a:lnTo>
                  <a:pt x="28985" y="3938"/>
                </a:lnTo>
                <a:close/>
                <a:moveTo>
                  <a:pt x="30479" y="3734"/>
                </a:moveTo>
                <a:lnTo>
                  <a:pt x="30615" y="3802"/>
                </a:lnTo>
                <a:lnTo>
                  <a:pt x="30750" y="3870"/>
                </a:lnTo>
                <a:lnTo>
                  <a:pt x="30818" y="4006"/>
                </a:lnTo>
                <a:lnTo>
                  <a:pt x="30818" y="4141"/>
                </a:lnTo>
                <a:lnTo>
                  <a:pt x="30818" y="4277"/>
                </a:lnTo>
                <a:lnTo>
                  <a:pt x="30750" y="4345"/>
                </a:lnTo>
                <a:lnTo>
                  <a:pt x="30615" y="4481"/>
                </a:lnTo>
                <a:lnTo>
                  <a:pt x="30343" y="4481"/>
                </a:lnTo>
                <a:lnTo>
                  <a:pt x="30207" y="4345"/>
                </a:lnTo>
                <a:lnTo>
                  <a:pt x="30139" y="4277"/>
                </a:lnTo>
                <a:lnTo>
                  <a:pt x="30139" y="4141"/>
                </a:lnTo>
                <a:lnTo>
                  <a:pt x="30139" y="4006"/>
                </a:lnTo>
                <a:lnTo>
                  <a:pt x="30207" y="3870"/>
                </a:lnTo>
                <a:lnTo>
                  <a:pt x="30343" y="3802"/>
                </a:lnTo>
                <a:lnTo>
                  <a:pt x="30479" y="3734"/>
                </a:lnTo>
                <a:close/>
                <a:moveTo>
                  <a:pt x="56885" y="7943"/>
                </a:moveTo>
                <a:lnTo>
                  <a:pt x="56885" y="78132"/>
                </a:lnTo>
                <a:lnTo>
                  <a:pt x="56817" y="78200"/>
                </a:lnTo>
                <a:lnTo>
                  <a:pt x="4209" y="78200"/>
                </a:lnTo>
                <a:lnTo>
                  <a:pt x="4141" y="78132"/>
                </a:lnTo>
                <a:lnTo>
                  <a:pt x="4141" y="7943"/>
                </a:lnTo>
                <a:close/>
                <a:moveTo>
                  <a:pt x="30479" y="80440"/>
                </a:moveTo>
                <a:lnTo>
                  <a:pt x="30071" y="80508"/>
                </a:lnTo>
                <a:lnTo>
                  <a:pt x="29732" y="80576"/>
                </a:lnTo>
                <a:lnTo>
                  <a:pt x="29461" y="80779"/>
                </a:lnTo>
                <a:lnTo>
                  <a:pt x="29189" y="80983"/>
                </a:lnTo>
                <a:lnTo>
                  <a:pt x="28917" y="81255"/>
                </a:lnTo>
                <a:lnTo>
                  <a:pt x="28782" y="81594"/>
                </a:lnTo>
                <a:lnTo>
                  <a:pt x="28646" y="81933"/>
                </a:lnTo>
                <a:lnTo>
                  <a:pt x="28646" y="82273"/>
                </a:lnTo>
                <a:lnTo>
                  <a:pt x="28646" y="82341"/>
                </a:lnTo>
                <a:lnTo>
                  <a:pt x="28646" y="82680"/>
                </a:lnTo>
                <a:lnTo>
                  <a:pt x="28782" y="83020"/>
                </a:lnTo>
                <a:lnTo>
                  <a:pt x="28985" y="83291"/>
                </a:lnTo>
                <a:lnTo>
                  <a:pt x="29189" y="83563"/>
                </a:lnTo>
                <a:lnTo>
                  <a:pt x="29461" y="83834"/>
                </a:lnTo>
                <a:lnTo>
                  <a:pt x="29800" y="83970"/>
                </a:lnTo>
                <a:lnTo>
                  <a:pt x="30139" y="84106"/>
                </a:lnTo>
                <a:lnTo>
                  <a:pt x="30818" y="84106"/>
                </a:lnTo>
                <a:lnTo>
                  <a:pt x="31158" y="83970"/>
                </a:lnTo>
                <a:lnTo>
                  <a:pt x="31497" y="83766"/>
                </a:lnTo>
                <a:lnTo>
                  <a:pt x="31768" y="83563"/>
                </a:lnTo>
                <a:lnTo>
                  <a:pt x="31972" y="83291"/>
                </a:lnTo>
                <a:lnTo>
                  <a:pt x="32176" y="83020"/>
                </a:lnTo>
                <a:lnTo>
                  <a:pt x="32244" y="82612"/>
                </a:lnTo>
                <a:lnTo>
                  <a:pt x="32312" y="82273"/>
                </a:lnTo>
                <a:lnTo>
                  <a:pt x="32244" y="81933"/>
                </a:lnTo>
                <a:lnTo>
                  <a:pt x="32176" y="81594"/>
                </a:lnTo>
                <a:lnTo>
                  <a:pt x="31972" y="81255"/>
                </a:lnTo>
                <a:lnTo>
                  <a:pt x="31768" y="80983"/>
                </a:lnTo>
                <a:lnTo>
                  <a:pt x="31497" y="80779"/>
                </a:lnTo>
                <a:lnTo>
                  <a:pt x="31158" y="80576"/>
                </a:lnTo>
                <a:lnTo>
                  <a:pt x="30818" y="80508"/>
                </a:lnTo>
                <a:lnTo>
                  <a:pt x="30479" y="80440"/>
                </a:lnTo>
                <a:close/>
                <a:moveTo>
                  <a:pt x="30886" y="80304"/>
                </a:moveTo>
                <a:lnTo>
                  <a:pt x="31225" y="80440"/>
                </a:lnTo>
                <a:lnTo>
                  <a:pt x="31565" y="80644"/>
                </a:lnTo>
                <a:lnTo>
                  <a:pt x="31904" y="80847"/>
                </a:lnTo>
                <a:lnTo>
                  <a:pt x="32108" y="81187"/>
                </a:lnTo>
                <a:lnTo>
                  <a:pt x="32312" y="81526"/>
                </a:lnTo>
                <a:lnTo>
                  <a:pt x="32447" y="81866"/>
                </a:lnTo>
                <a:lnTo>
                  <a:pt x="32447" y="82273"/>
                </a:lnTo>
                <a:lnTo>
                  <a:pt x="32447" y="82680"/>
                </a:lnTo>
                <a:lnTo>
                  <a:pt x="32312" y="83020"/>
                </a:lnTo>
                <a:lnTo>
                  <a:pt x="32108" y="83359"/>
                </a:lnTo>
                <a:lnTo>
                  <a:pt x="31904" y="83698"/>
                </a:lnTo>
                <a:lnTo>
                  <a:pt x="31565" y="83902"/>
                </a:lnTo>
                <a:lnTo>
                  <a:pt x="31225" y="84106"/>
                </a:lnTo>
                <a:lnTo>
                  <a:pt x="30886" y="84241"/>
                </a:lnTo>
                <a:lnTo>
                  <a:pt x="30479" y="84309"/>
                </a:lnTo>
                <a:lnTo>
                  <a:pt x="30071" y="84241"/>
                </a:lnTo>
                <a:lnTo>
                  <a:pt x="29732" y="84106"/>
                </a:lnTo>
                <a:lnTo>
                  <a:pt x="29393" y="83970"/>
                </a:lnTo>
                <a:lnTo>
                  <a:pt x="29053" y="83698"/>
                </a:lnTo>
                <a:lnTo>
                  <a:pt x="28850" y="83427"/>
                </a:lnTo>
                <a:lnTo>
                  <a:pt x="28646" y="83087"/>
                </a:lnTo>
                <a:lnTo>
                  <a:pt x="28510" y="82748"/>
                </a:lnTo>
                <a:lnTo>
                  <a:pt x="28442" y="82341"/>
                </a:lnTo>
                <a:lnTo>
                  <a:pt x="28442" y="82273"/>
                </a:lnTo>
                <a:lnTo>
                  <a:pt x="28510" y="81866"/>
                </a:lnTo>
                <a:lnTo>
                  <a:pt x="28646" y="81526"/>
                </a:lnTo>
                <a:lnTo>
                  <a:pt x="28782" y="81187"/>
                </a:lnTo>
                <a:lnTo>
                  <a:pt x="29053" y="80847"/>
                </a:lnTo>
                <a:lnTo>
                  <a:pt x="29325" y="80644"/>
                </a:lnTo>
                <a:lnTo>
                  <a:pt x="29664" y="80440"/>
                </a:lnTo>
                <a:lnTo>
                  <a:pt x="30071" y="80304"/>
                </a:lnTo>
                <a:close/>
                <a:moveTo>
                  <a:pt x="3530" y="815"/>
                </a:moveTo>
                <a:lnTo>
                  <a:pt x="2987" y="883"/>
                </a:lnTo>
                <a:lnTo>
                  <a:pt x="2512" y="1019"/>
                </a:lnTo>
                <a:lnTo>
                  <a:pt x="2036" y="1290"/>
                </a:lnTo>
                <a:lnTo>
                  <a:pt x="1629" y="1630"/>
                </a:lnTo>
                <a:lnTo>
                  <a:pt x="1290" y="2037"/>
                </a:lnTo>
                <a:lnTo>
                  <a:pt x="1086" y="2512"/>
                </a:lnTo>
                <a:lnTo>
                  <a:pt x="950" y="2987"/>
                </a:lnTo>
                <a:lnTo>
                  <a:pt x="882" y="3530"/>
                </a:lnTo>
                <a:lnTo>
                  <a:pt x="882" y="82612"/>
                </a:lnTo>
                <a:lnTo>
                  <a:pt x="950" y="83155"/>
                </a:lnTo>
                <a:lnTo>
                  <a:pt x="1086" y="83698"/>
                </a:lnTo>
                <a:lnTo>
                  <a:pt x="1358" y="84174"/>
                </a:lnTo>
                <a:lnTo>
                  <a:pt x="1765" y="84581"/>
                </a:lnTo>
                <a:lnTo>
                  <a:pt x="2172" y="84852"/>
                </a:lnTo>
                <a:lnTo>
                  <a:pt x="2715" y="85124"/>
                </a:lnTo>
                <a:lnTo>
                  <a:pt x="3258" y="85260"/>
                </a:lnTo>
                <a:lnTo>
                  <a:pt x="3869" y="85328"/>
                </a:lnTo>
                <a:lnTo>
                  <a:pt x="57156" y="85328"/>
                </a:lnTo>
                <a:lnTo>
                  <a:pt x="57767" y="85260"/>
                </a:lnTo>
                <a:lnTo>
                  <a:pt x="58310" y="85124"/>
                </a:lnTo>
                <a:lnTo>
                  <a:pt x="58785" y="84852"/>
                </a:lnTo>
                <a:lnTo>
                  <a:pt x="59260" y="84513"/>
                </a:lnTo>
                <a:lnTo>
                  <a:pt x="59600" y="84106"/>
                </a:lnTo>
                <a:lnTo>
                  <a:pt x="59871" y="83631"/>
                </a:lnTo>
                <a:lnTo>
                  <a:pt x="60075" y="83087"/>
                </a:lnTo>
                <a:lnTo>
                  <a:pt x="60143" y="82477"/>
                </a:lnTo>
                <a:lnTo>
                  <a:pt x="60143" y="3530"/>
                </a:lnTo>
                <a:lnTo>
                  <a:pt x="60075" y="2987"/>
                </a:lnTo>
                <a:lnTo>
                  <a:pt x="59939" y="2512"/>
                </a:lnTo>
                <a:lnTo>
                  <a:pt x="59668" y="2037"/>
                </a:lnTo>
                <a:lnTo>
                  <a:pt x="59328" y="1630"/>
                </a:lnTo>
                <a:lnTo>
                  <a:pt x="58921" y="1290"/>
                </a:lnTo>
                <a:lnTo>
                  <a:pt x="58446" y="1019"/>
                </a:lnTo>
                <a:lnTo>
                  <a:pt x="57903" y="883"/>
                </a:lnTo>
                <a:lnTo>
                  <a:pt x="57360" y="815"/>
                </a:lnTo>
                <a:close/>
                <a:moveTo>
                  <a:pt x="57971" y="679"/>
                </a:moveTo>
                <a:lnTo>
                  <a:pt x="58514" y="883"/>
                </a:lnTo>
                <a:lnTo>
                  <a:pt x="58989" y="1155"/>
                </a:lnTo>
                <a:lnTo>
                  <a:pt x="59464" y="1494"/>
                </a:lnTo>
                <a:lnTo>
                  <a:pt x="59804" y="1901"/>
                </a:lnTo>
                <a:lnTo>
                  <a:pt x="60075" y="2444"/>
                </a:lnTo>
                <a:lnTo>
                  <a:pt x="60211" y="2987"/>
                </a:lnTo>
                <a:lnTo>
                  <a:pt x="60279" y="3530"/>
                </a:lnTo>
                <a:lnTo>
                  <a:pt x="60279" y="82477"/>
                </a:lnTo>
                <a:lnTo>
                  <a:pt x="60211" y="83087"/>
                </a:lnTo>
                <a:lnTo>
                  <a:pt x="60075" y="83698"/>
                </a:lnTo>
                <a:lnTo>
                  <a:pt x="59736" y="84174"/>
                </a:lnTo>
                <a:lnTo>
                  <a:pt x="59396" y="84649"/>
                </a:lnTo>
                <a:lnTo>
                  <a:pt x="58921" y="84988"/>
                </a:lnTo>
                <a:lnTo>
                  <a:pt x="58378" y="85260"/>
                </a:lnTo>
                <a:lnTo>
                  <a:pt x="57767" y="85463"/>
                </a:lnTo>
                <a:lnTo>
                  <a:pt x="57156" y="85531"/>
                </a:lnTo>
                <a:lnTo>
                  <a:pt x="3869" y="85531"/>
                </a:lnTo>
                <a:lnTo>
                  <a:pt x="3190" y="85463"/>
                </a:lnTo>
                <a:lnTo>
                  <a:pt x="2647" y="85260"/>
                </a:lnTo>
                <a:lnTo>
                  <a:pt x="2104" y="84988"/>
                </a:lnTo>
                <a:lnTo>
                  <a:pt x="1629" y="84649"/>
                </a:lnTo>
                <a:lnTo>
                  <a:pt x="1222" y="84241"/>
                </a:lnTo>
                <a:lnTo>
                  <a:pt x="950" y="83766"/>
                </a:lnTo>
                <a:lnTo>
                  <a:pt x="747" y="83223"/>
                </a:lnTo>
                <a:lnTo>
                  <a:pt x="679" y="82612"/>
                </a:lnTo>
                <a:lnTo>
                  <a:pt x="679" y="3530"/>
                </a:lnTo>
                <a:lnTo>
                  <a:pt x="747" y="2987"/>
                </a:lnTo>
                <a:lnTo>
                  <a:pt x="950" y="2444"/>
                </a:lnTo>
                <a:lnTo>
                  <a:pt x="1154" y="1901"/>
                </a:lnTo>
                <a:lnTo>
                  <a:pt x="1561" y="1494"/>
                </a:lnTo>
                <a:lnTo>
                  <a:pt x="1969" y="1155"/>
                </a:lnTo>
                <a:lnTo>
                  <a:pt x="2444" y="883"/>
                </a:lnTo>
                <a:lnTo>
                  <a:pt x="2987" y="679"/>
                </a:lnTo>
                <a:close/>
                <a:moveTo>
                  <a:pt x="3530" y="1"/>
                </a:moveTo>
                <a:lnTo>
                  <a:pt x="2851" y="68"/>
                </a:lnTo>
                <a:lnTo>
                  <a:pt x="2172" y="204"/>
                </a:lnTo>
                <a:lnTo>
                  <a:pt x="1561" y="544"/>
                </a:lnTo>
                <a:lnTo>
                  <a:pt x="1018" y="1019"/>
                </a:lnTo>
                <a:lnTo>
                  <a:pt x="611" y="1562"/>
                </a:lnTo>
                <a:lnTo>
                  <a:pt x="272" y="2173"/>
                </a:lnTo>
                <a:lnTo>
                  <a:pt x="68" y="2852"/>
                </a:lnTo>
                <a:lnTo>
                  <a:pt x="0" y="3530"/>
                </a:lnTo>
                <a:lnTo>
                  <a:pt x="0" y="82612"/>
                </a:lnTo>
                <a:lnTo>
                  <a:pt x="68" y="83359"/>
                </a:lnTo>
                <a:lnTo>
                  <a:pt x="339" y="84038"/>
                </a:lnTo>
                <a:lnTo>
                  <a:pt x="679" y="84649"/>
                </a:lnTo>
                <a:lnTo>
                  <a:pt x="1154" y="85124"/>
                </a:lnTo>
                <a:lnTo>
                  <a:pt x="1697" y="85599"/>
                </a:lnTo>
                <a:lnTo>
                  <a:pt x="2376" y="85938"/>
                </a:lnTo>
                <a:lnTo>
                  <a:pt x="3055" y="86142"/>
                </a:lnTo>
                <a:lnTo>
                  <a:pt x="3869" y="86210"/>
                </a:lnTo>
                <a:lnTo>
                  <a:pt x="57156" y="86210"/>
                </a:lnTo>
                <a:lnTo>
                  <a:pt x="57903" y="86142"/>
                </a:lnTo>
                <a:lnTo>
                  <a:pt x="58582" y="85938"/>
                </a:lnTo>
                <a:lnTo>
                  <a:pt x="59260" y="85599"/>
                </a:lnTo>
                <a:lnTo>
                  <a:pt x="59804" y="85124"/>
                </a:lnTo>
                <a:lnTo>
                  <a:pt x="60347" y="84581"/>
                </a:lnTo>
                <a:lnTo>
                  <a:pt x="60686" y="83970"/>
                </a:lnTo>
                <a:lnTo>
                  <a:pt x="60890" y="83223"/>
                </a:lnTo>
                <a:lnTo>
                  <a:pt x="60957" y="82477"/>
                </a:lnTo>
                <a:lnTo>
                  <a:pt x="60957" y="3530"/>
                </a:lnTo>
                <a:lnTo>
                  <a:pt x="60890" y="2852"/>
                </a:lnTo>
                <a:lnTo>
                  <a:pt x="60686" y="2173"/>
                </a:lnTo>
                <a:lnTo>
                  <a:pt x="60347" y="1562"/>
                </a:lnTo>
                <a:lnTo>
                  <a:pt x="59939" y="1019"/>
                </a:lnTo>
                <a:lnTo>
                  <a:pt x="59396" y="544"/>
                </a:lnTo>
                <a:lnTo>
                  <a:pt x="58785" y="204"/>
                </a:lnTo>
                <a:lnTo>
                  <a:pt x="58106" y="68"/>
                </a:lnTo>
                <a:lnTo>
                  <a:pt x="57360" y="1"/>
                </a:lnTo>
                <a:close/>
              </a:path>
            </a:pathLst>
          </a:custGeom>
          <a:solidFill>
            <a:srgbClr val="005C65"/>
          </a:solidFill>
          <a:ln w="9525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2" name="Google Shape;432;p33"/>
          <p:cNvSpPr/>
          <p:nvPr/>
        </p:nvSpPr>
        <p:spPr>
          <a:xfrm>
            <a:off x="4757800" y="910325"/>
            <a:ext cx="2493300" cy="33336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r>
              <a:rPr lang="fa-IR" sz="1000" dirty="0">
                <a:solidFill>
                  <a:srgbClr val="999999"/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مِستر پاورپوینت</a:t>
            </a:r>
          </a:p>
        </p:txBody>
      </p:sp>
      <p:sp>
        <p:nvSpPr>
          <p:cNvPr id="434" name="Google Shape;434;p33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  <p:sp>
        <p:nvSpPr>
          <p:cNvPr id="8" name="Google Shape;416;p31"/>
          <p:cNvSpPr txBox="1">
            <a:spLocks/>
          </p:cNvSpPr>
          <p:nvPr/>
        </p:nvSpPr>
        <p:spPr>
          <a:xfrm>
            <a:off x="702003" y="-278800"/>
            <a:ext cx="34194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⊸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▫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⋅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●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○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■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●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○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■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pPr marL="0" indent="0" algn="r">
              <a:buFont typeface="PT Serif"/>
              <a:buNone/>
            </a:pPr>
            <a:r>
              <a:rPr lang="fa-IR" sz="4800" b="1" dirty="0" smtClean="0">
                <a:solidFill>
                  <a:srgbClr val="6AA84F"/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تیتر</a:t>
            </a:r>
          </a:p>
          <a:p>
            <a:pPr marL="0" indent="0" algn="r">
              <a:buFont typeface="PT Serif"/>
              <a:buNone/>
            </a:pPr>
            <a:endParaRPr lang="fa-IR" b="1" dirty="0" smtClean="0">
              <a:solidFill>
                <a:srgbClr val="6AA84F"/>
              </a:solidFill>
              <a:latin typeface="IRANSans" panose="02040503050201020203" pitchFamily="18" charset="-78"/>
              <a:ea typeface="Montserrat"/>
              <a:cs typeface="IRANSans" panose="02040503050201020203" pitchFamily="18" charset="-78"/>
              <a:sym typeface="Montserrat"/>
            </a:endParaRPr>
          </a:p>
          <a:p>
            <a:pPr marL="0" indent="0" algn="r">
              <a:buFont typeface="PT Serif"/>
              <a:buNone/>
            </a:pPr>
            <a:r>
              <a:rPr lang="fa-IR" sz="18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متن شما</a:t>
            </a:r>
            <a:endParaRPr lang="fa-IR" sz="18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4"/>
          <p:cNvSpPr/>
          <p:nvPr/>
        </p:nvSpPr>
        <p:spPr>
          <a:xfrm>
            <a:off x="4282725" y="1004344"/>
            <a:ext cx="3855147" cy="3001276"/>
          </a:xfrm>
          <a:custGeom>
            <a:avLst/>
            <a:gdLst/>
            <a:ahLst/>
            <a:cxnLst/>
            <a:rect l="l" t="t" r="r" b="b"/>
            <a:pathLst>
              <a:path w="143434" h="111665" extrusionOk="0">
                <a:moveTo>
                  <a:pt x="71751" y="2308"/>
                </a:moveTo>
                <a:lnTo>
                  <a:pt x="71887" y="2376"/>
                </a:lnTo>
                <a:lnTo>
                  <a:pt x="72091" y="2444"/>
                </a:lnTo>
                <a:lnTo>
                  <a:pt x="72159" y="2647"/>
                </a:lnTo>
                <a:lnTo>
                  <a:pt x="72226" y="2783"/>
                </a:lnTo>
                <a:lnTo>
                  <a:pt x="72159" y="2987"/>
                </a:lnTo>
                <a:lnTo>
                  <a:pt x="72091" y="3190"/>
                </a:lnTo>
                <a:lnTo>
                  <a:pt x="71887" y="3258"/>
                </a:lnTo>
                <a:lnTo>
                  <a:pt x="71751" y="3326"/>
                </a:lnTo>
                <a:lnTo>
                  <a:pt x="71548" y="3258"/>
                </a:lnTo>
                <a:lnTo>
                  <a:pt x="71344" y="3190"/>
                </a:lnTo>
                <a:lnTo>
                  <a:pt x="71276" y="2987"/>
                </a:lnTo>
                <a:lnTo>
                  <a:pt x="71208" y="2783"/>
                </a:lnTo>
                <a:lnTo>
                  <a:pt x="71276" y="2647"/>
                </a:lnTo>
                <a:lnTo>
                  <a:pt x="71344" y="2444"/>
                </a:lnTo>
                <a:lnTo>
                  <a:pt x="71548" y="2376"/>
                </a:lnTo>
                <a:lnTo>
                  <a:pt x="71751" y="2308"/>
                </a:lnTo>
                <a:close/>
                <a:moveTo>
                  <a:pt x="137528" y="5906"/>
                </a:moveTo>
                <a:lnTo>
                  <a:pt x="137596" y="5974"/>
                </a:lnTo>
                <a:lnTo>
                  <a:pt x="137596" y="89604"/>
                </a:lnTo>
                <a:lnTo>
                  <a:pt x="5906" y="89604"/>
                </a:lnTo>
                <a:lnTo>
                  <a:pt x="5906" y="5974"/>
                </a:lnTo>
                <a:lnTo>
                  <a:pt x="5906" y="5906"/>
                </a:lnTo>
                <a:close/>
                <a:moveTo>
                  <a:pt x="3530" y="0"/>
                </a:moveTo>
                <a:lnTo>
                  <a:pt x="3191" y="68"/>
                </a:lnTo>
                <a:lnTo>
                  <a:pt x="2444" y="339"/>
                </a:lnTo>
                <a:lnTo>
                  <a:pt x="1766" y="679"/>
                </a:lnTo>
                <a:lnTo>
                  <a:pt x="1155" y="1154"/>
                </a:lnTo>
                <a:lnTo>
                  <a:pt x="679" y="1765"/>
                </a:lnTo>
                <a:lnTo>
                  <a:pt x="272" y="2444"/>
                </a:lnTo>
                <a:lnTo>
                  <a:pt x="69" y="3190"/>
                </a:lnTo>
                <a:lnTo>
                  <a:pt x="1" y="3598"/>
                </a:lnTo>
                <a:lnTo>
                  <a:pt x="1" y="4005"/>
                </a:lnTo>
                <a:lnTo>
                  <a:pt x="1" y="91572"/>
                </a:lnTo>
                <a:lnTo>
                  <a:pt x="1" y="91979"/>
                </a:lnTo>
                <a:lnTo>
                  <a:pt x="69" y="92319"/>
                </a:lnTo>
                <a:lnTo>
                  <a:pt x="272" y="93065"/>
                </a:lnTo>
                <a:lnTo>
                  <a:pt x="679" y="93744"/>
                </a:lnTo>
                <a:lnTo>
                  <a:pt x="1155" y="94355"/>
                </a:lnTo>
                <a:lnTo>
                  <a:pt x="1766" y="94830"/>
                </a:lnTo>
                <a:lnTo>
                  <a:pt x="2444" y="95238"/>
                </a:lnTo>
                <a:lnTo>
                  <a:pt x="3191" y="95441"/>
                </a:lnTo>
                <a:lnTo>
                  <a:pt x="3530" y="95509"/>
                </a:lnTo>
                <a:lnTo>
                  <a:pt x="139904" y="95509"/>
                </a:lnTo>
                <a:lnTo>
                  <a:pt x="140311" y="95441"/>
                </a:lnTo>
                <a:lnTo>
                  <a:pt x="141058" y="95238"/>
                </a:lnTo>
                <a:lnTo>
                  <a:pt x="141737" y="94830"/>
                </a:lnTo>
                <a:lnTo>
                  <a:pt x="142280" y="94355"/>
                </a:lnTo>
                <a:lnTo>
                  <a:pt x="142755" y="93744"/>
                </a:lnTo>
                <a:lnTo>
                  <a:pt x="143162" y="93065"/>
                </a:lnTo>
                <a:lnTo>
                  <a:pt x="143366" y="92319"/>
                </a:lnTo>
                <a:lnTo>
                  <a:pt x="143434" y="91979"/>
                </a:lnTo>
                <a:lnTo>
                  <a:pt x="143434" y="91572"/>
                </a:lnTo>
                <a:lnTo>
                  <a:pt x="143434" y="4005"/>
                </a:lnTo>
                <a:lnTo>
                  <a:pt x="143434" y="3598"/>
                </a:lnTo>
                <a:lnTo>
                  <a:pt x="143366" y="3190"/>
                </a:lnTo>
                <a:lnTo>
                  <a:pt x="143162" y="2444"/>
                </a:lnTo>
                <a:lnTo>
                  <a:pt x="142755" y="1765"/>
                </a:lnTo>
                <a:lnTo>
                  <a:pt x="142280" y="1154"/>
                </a:lnTo>
                <a:lnTo>
                  <a:pt x="141737" y="679"/>
                </a:lnTo>
                <a:lnTo>
                  <a:pt x="141058" y="339"/>
                </a:lnTo>
                <a:lnTo>
                  <a:pt x="140311" y="68"/>
                </a:lnTo>
                <a:lnTo>
                  <a:pt x="139904" y="0"/>
                </a:lnTo>
                <a:close/>
                <a:moveTo>
                  <a:pt x="55324" y="95713"/>
                </a:moveTo>
                <a:lnTo>
                  <a:pt x="55052" y="98971"/>
                </a:lnTo>
                <a:lnTo>
                  <a:pt x="54713" y="102297"/>
                </a:lnTo>
                <a:lnTo>
                  <a:pt x="54374" y="105284"/>
                </a:lnTo>
                <a:lnTo>
                  <a:pt x="53966" y="107388"/>
                </a:lnTo>
                <a:lnTo>
                  <a:pt x="53763" y="108203"/>
                </a:lnTo>
                <a:lnTo>
                  <a:pt x="53627" y="108746"/>
                </a:lnTo>
                <a:lnTo>
                  <a:pt x="53423" y="109153"/>
                </a:lnTo>
                <a:lnTo>
                  <a:pt x="53220" y="109357"/>
                </a:lnTo>
                <a:lnTo>
                  <a:pt x="52677" y="109493"/>
                </a:lnTo>
                <a:lnTo>
                  <a:pt x="51794" y="109696"/>
                </a:lnTo>
                <a:lnTo>
                  <a:pt x="49690" y="110036"/>
                </a:lnTo>
                <a:lnTo>
                  <a:pt x="48061" y="110307"/>
                </a:lnTo>
                <a:lnTo>
                  <a:pt x="47450" y="110443"/>
                </a:lnTo>
                <a:lnTo>
                  <a:pt x="47110" y="110511"/>
                </a:lnTo>
                <a:lnTo>
                  <a:pt x="47042" y="110579"/>
                </a:lnTo>
                <a:lnTo>
                  <a:pt x="47042" y="110783"/>
                </a:lnTo>
                <a:lnTo>
                  <a:pt x="47110" y="110850"/>
                </a:lnTo>
                <a:lnTo>
                  <a:pt x="47585" y="110918"/>
                </a:lnTo>
                <a:lnTo>
                  <a:pt x="48400" y="110986"/>
                </a:lnTo>
                <a:lnTo>
                  <a:pt x="51387" y="111054"/>
                </a:lnTo>
                <a:lnTo>
                  <a:pt x="56071" y="111122"/>
                </a:lnTo>
                <a:lnTo>
                  <a:pt x="87092" y="111122"/>
                </a:lnTo>
                <a:lnTo>
                  <a:pt x="91708" y="111054"/>
                </a:lnTo>
                <a:lnTo>
                  <a:pt x="94695" y="110986"/>
                </a:lnTo>
                <a:lnTo>
                  <a:pt x="95578" y="110918"/>
                </a:lnTo>
                <a:lnTo>
                  <a:pt x="96053" y="110850"/>
                </a:lnTo>
                <a:lnTo>
                  <a:pt x="96121" y="110783"/>
                </a:lnTo>
                <a:lnTo>
                  <a:pt x="96121" y="110579"/>
                </a:lnTo>
                <a:lnTo>
                  <a:pt x="96053" y="110511"/>
                </a:lnTo>
                <a:lnTo>
                  <a:pt x="95713" y="110443"/>
                </a:lnTo>
                <a:lnTo>
                  <a:pt x="95102" y="110307"/>
                </a:lnTo>
                <a:lnTo>
                  <a:pt x="93473" y="110036"/>
                </a:lnTo>
                <a:lnTo>
                  <a:pt x="91369" y="109696"/>
                </a:lnTo>
                <a:lnTo>
                  <a:pt x="90487" y="109493"/>
                </a:lnTo>
                <a:lnTo>
                  <a:pt x="89943" y="109357"/>
                </a:lnTo>
                <a:lnTo>
                  <a:pt x="89740" y="109153"/>
                </a:lnTo>
                <a:lnTo>
                  <a:pt x="89536" y="108746"/>
                </a:lnTo>
                <a:lnTo>
                  <a:pt x="89333" y="108203"/>
                </a:lnTo>
                <a:lnTo>
                  <a:pt x="89197" y="107388"/>
                </a:lnTo>
                <a:lnTo>
                  <a:pt x="88789" y="105284"/>
                </a:lnTo>
                <a:lnTo>
                  <a:pt x="88382" y="102297"/>
                </a:lnTo>
                <a:lnTo>
                  <a:pt x="88043" y="98971"/>
                </a:lnTo>
                <a:lnTo>
                  <a:pt x="87839" y="95713"/>
                </a:lnTo>
                <a:close/>
                <a:moveTo>
                  <a:pt x="47450" y="111054"/>
                </a:moveTo>
                <a:lnTo>
                  <a:pt x="47450" y="111122"/>
                </a:lnTo>
                <a:lnTo>
                  <a:pt x="47450" y="111393"/>
                </a:lnTo>
                <a:lnTo>
                  <a:pt x="47518" y="111461"/>
                </a:lnTo>
                <a:lnTo>
                  <a:pt x="48807" y="111529"/>
                </a:lnTo>
                <a:lnTo>
                  <a:pt x="52473" y="111597"/>
                </a:lnTo>
                <a:lnTo>
                  <a:pt x="62384" y="111665"/>
                </a:lnTo>
                <a:lnTo>
                  <a:pt x="80779" y="111665"/>
                </a:lnTo>
                <a:lnTo>
                  <a:pt x="90622" y="111597"/>
                </a:lnTo>
                <a:lnTo>
                  <a:pt x="94356" y="111529"/>
                </a:lnTo>
                <a:lnTo>
                  <a:pt x="95646" y="111461"/>
                </a:lnTo>
                <a:lnTo>
                  <a:pt x="95713" y="111393"/>
                </a:lnTo>
                <a:lnTo>
                  <a:pt x="95713" y="111122"/>
                </a:lnTo>
                <a:lnTo>
                  <a:pt x="95646" y="111054"/>
                </a:lnTo>
                <a:lnTo>
                  <a:pt x="94084" y="111122"/>
                </a:lnTo>
                <a:lnTo>
                  <a:pt x="91233" y="111190"/>
                </a:lnTo>
                <a:lnTo>
                  <a:pt x="80847" y="111258"/>
                </a:lnTo>
                <a:lnTo>
                  <a:pt x="62316" y="111258"/>
                </a:lnTo>
                <a:lnTo>
                  <a:pt x="51930" y="111190"/>
                </a:lnTo>
                <a:lnTo>
                  <a:pt x="49079" y="111122"/>
                </a:lnTo>
                <a:lnTo>
                  <a:pt x="47518" y="111054"/>
                </a:lnTo>
                <a:close/>
              </a:path>
            </a:pathLst>
          </a:custGeom>
          <a:solidFill>
            <a:srgbClr val="005C65"/>
          </a:solidFill>
          <a:ln w="9525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34"/>
          <p:cNvSpPr/>
          <p:nvPr/>
        </p:nvSpPr>
        <p:spPr>
          <a:xfrm>
            <a:off x="4444050" y="1165100"/>
            <a:ext cx="3532500" cy="2255700"/>
          </a:xfrm>
          <a:prstGeom prst="rect">
            <a:avLst/>
          </a:prstGeom>
          <a:solidFill>
            <a:srgbClr val="F3F3F3"/>
          </a:solidFill>
          <a:ln w="9525" cap="flat" cmpd="sng">
            <a:solidFill>
              <a:srgbClr val="D9D9D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algn="ctr"/>
            <a:r>
              <a:rPr lang="fa-IR" sz="1000" dirty="0">
                <a:solidFill>
                  <a:srgbClr val="999999"/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مِستر </a:t>
            </a:r>
            <a:r>
              <a:rPr lang="fa-IR" sz="1000" dirty="0" smtClean="0">
                <a:solidFill>
                  <a:srgbClr val="999999"/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پاورپوینت</a:t>
            </a:r>
            <a:endParaRPr lang="fa-IR" sz="1000" dirty="0">
              <a:solidFill>
                <a:srgbClr val="999999"/>
              </a:solidFill>
              <a:latin typeface="IRANSans" panose="02040503050201020203" pitchFamily="18" charset="-78"/>
              <a:ea typeface="Montserrat"/>
              <a:cs typeface="IRANSans" panose="02040503050201020203" pitchFamily="18" charset="-78"/>
              <a:sym typeface="Montserrat"/>
            </a:endParaRPr>
          </a:p>
        </p:txBody>
      </p:sp>
      <p:sp>
        <p:nvSpPr>
          <p:cNvPr id="442" name="Google Shape;442;p34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sp>
        <p:nvSpPr>
          <p:cNvPr id="6" name="Google Shape;416;p31"/>
          <p:cNvSpPr txBox="1">
            <a:spLocks/>
          </p:cNvSpPr>
          <p:nvPr/>
        </p:nvSpPr>
        <p:spPr>
          <a:xfrm>
            <a:off x="702003" y="-278800"/>
            <a:ext cx="34194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81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⊸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▫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⋅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●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○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■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●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○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2400"/>
              <a:buFont typeface="PT Serif"/>
              <a:buChar char="■"/>
              <a:defRPr sz="2400" b="0" i="0" u="none" strike="noStrike" cap="none">
                <a:solidFill>
                  <a:srgbClr val="EFEFEF"/>
                </a:solidFill>
                <a:latin typeface="PT Serif"/>
                <a:ea typeface="PT Serif"/>
                <a:cs typeface="PT Serif"/>
                <a:sym typeface="PT Serif"/>
              </a:defRPr>
            </a:lvl9pPr>
          </a:lstStyle>
          <a:p>
            <a:pPr marL="0" indent="0" algn="r">
              <a:buFont typeface="PT Serif"/>
              <a:buNone/>
            </a:pPr>
            <a:r>
              <a:rPr lang="fa-IR" sz="4800" b="1" dirty="0" smtClean="0">
                <a:solidFill>
                  <a:srgbClr val="6AA84F"/>
                </a:solidFill>
                <a:latin typeface="IRANSans" panose="02040503050201020203" pitchFamily="18" charset="-78"/>
                <a:ea typeface="Montserrat"/>
                <a:cs typeface="IRANSans" panose="02040503050201020203" pitchFamily="18" charset="-78"/>
                <a:sym typeface="Montserrat"/>
              </a:rPr>
              <a:t>تیتر</a:t>
            </a:r>
          </a:p>
          <a:p>
            <a:pPr marL="0" indent="0" algn="r">
              <a:buFont typeface="PT Serif"/>
              <a:buNone/>
            </a:pPr>
            <a:endParaRPr lang="fa-IR" b="1" dirty="0" smtClean="0">
              <a:solidFill>
                <a:srgbClr val="6AA84F"/>
              </a:solidFill>
              <a:latin typeface="IRANSans" panose="02040503050201020203" pitchFamily="18" charset="-78"/>
              <a:ea typeface="Montserrat"/>
              <a:cs typeface="IRANSans" panose="02040503050201020203" pitchFamily="18" charset="-78"/>
              <a:sym typeface="Montserrat"/>
            </a:endParaRPr>
          </a:p>
          <a:p>
            <a:pPr marL="0" indent="0" algn="r">
              <a:buFont typeface="PT Serif"/>
              <a:buNone/>
            </a:pPr>
            <a:r>
              <a:rPr lang="fa-IR" sz="18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متن شما</a:t>
            </a:r>
            <a:endParaRPr lang="fa-IR" sz="18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7" name="Google Shape;447;p35"/>
          <p:cNvSpPr txBox="1">
            <a:spLocks noGrp="1"/>
          </p:cNvSpPr>
          <p:nvPr>
            <p:ph type="ctrTitle" idx="4294967295"/>
          </p:nvPr>
        </p:nvSpPr>
        <p:spPr>
          <a:xfrm>
            <a:off x="76200" y="1061675"/>
            <a:ext cx="6593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96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با تشکر</a:t>
            </a:r>
            <a:endParaRPr sz="96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448" name="Google Shape;448;p35"/>
          <p:cNvSpPr txBox="1">
            <a:spLocks noGrp="1"/>
          </p:cNvSpPr>
          <p:nvPr>
            <p:ph type="subTitle" idx="4294967295"/>
          </p:nvPr>
        </p:nvSpPr>
        <p:spPr>
          <a:xfrm>
            <a:off x="0" y="2391175"/>
            <a:ext cx="65937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36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سؤالی دارید؟</a:t>
            </a:r>
            <a:endParaRPr sz="36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449" name="Google Shape;449;p35"/>
          <p:cNvSpPr txBox="1">
            <a:spLocks noGrp="1"/>
          </p:cNvSpPr>
          <p:nvPr>
            <p:ph type="body" idx="4294967295"/>
          </p:nvPr>
        </p:nvSpPr>
        <p:spPr>
          <a:xfrm>
            <a:off x="0" y="3345675"/>
            <a:ext cx="65937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می توانید مرا در اینجا دنبال کنید</a:t>
            </a: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endParaRPr lang="fa-IR" sz="1800" dirty="0" smtClean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آدرس شبکه های اجتماعی یا ایمیل</a:t>
            </a:r>
            <a:endParaRPr sz="18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450" name="Google Shape;450;p35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IRANSans" panose="02040503050201020203" pitchFamily="18" charset="-78"/>
                <a:cs typeface="IRANSans" panose="02040503050201020203" pitchFamily="18" charset="-78"/>
              </a:rPr>
              <a:t>19</a:t>
            </a:fld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4"/>
          <p:cNvSpPr txBox="1">
            <a:spLocks noGrp="1"/>
          </p:cNvSpPr>
          <p:nvPr>
            <p:ph type="ctrTitle" idx="4294967295"/>
          </p:nvPr>
        </p:nvSpPr>
        <p:spPr>
          <a:xfrm>
            <a:off x="491030" y="1193538"/>
            <a:ext cx="6593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9600" dirty="0">
                <a:latin typeface="IRANSans" panose="02040503050201020203" pitchFamily="18" charset="-78"/>
                <a:cs typeface="IRANSans" panose="02040503050201020203" pitchFamily="18" charset="-78"/>
              </a:rPr>
              <a:t> </a:t>
            </a:r>
            <a:r>
              <a:rPr lang="fa-IR" sz="96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معرفی</a:t>
            </a:r>
            <a:endParaRPr sz="96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272" name="Google Shape;272;p14"/>
          <p:cNvSpPr txBox="1">
            <a:spLocks noGrp="1"/>
          </p:cNvSpPr>
          <p:nvPr>
            <p:ph type="subTitle" idx="4294967295"/>
          </p:nvPr>
        </p:nvSpPr>
        <p:spPr>
          <a:xfrm>
            <a:off x="76200" y="2362150"/>
            <a:ext cx="65937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36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نام شما</a:t>
            </a:r>
            <a:endParaRPr sz="36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273" name="Google Shape;273;p14"/>
          <p:cNvSpPr txBox="1">
            <a:spLocks noGrp="1"/>
          </p:cNvSpPr>
          <p:nvPr>
            <p:ph type="body" idx="4294967295"/>
          </p:nvPr>
        </p:nvSpPr>
        <p:spPr>
          <a:xfrm>
            <a:off x="0" y="3214456"/>
            <a:ext cx="6593700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موضوع</a:t>
            </a: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endParaRPr sz="18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274" name="Google Shape;274;p14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IRANSans" panose="02040503050201020203" pitchFamily="18" charset="-78"/>
                <a:cs typeface="IRANSans" panose="02040503050201020203" pitchFamily="18" charset="-78"/>
              </a:rPr>
              <a:t>2</a:t>
            </a:fld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74"/>
        </a:solidFill>
        <a:effectLst/>
      </p:bgPr>
    </p:bg>
    <p:spTree>
      <p:nvGrpSpPr>
        <p:cNvPr id="1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0" name="Google Shape;470;p38"/>
          <p:cNvGrpSpPr/>
          <p:nvPr/>
        </p:nvGrpSpPr>
        <p:grpSpPr>
          <a:xfrm>
            <a:off x="1494085" y="302413"/>
            <a:ext cx="347107" cy="438984"/>
            <a:chOff x="584925" y="238125"/>
            <a:chExt cx="415200" cy="525100"/>
          </a:xfrm>
        </p:grpSpPr>
        <p:sp>
          <p:nvSpPr>
            <p:cNvPr id="471" name="Google Shape;471;p38"/>
            <p:cNvSpPr/>
            <p:nvPr/>
          </p:nvSpPr>
          <p:spPr>
            <a:xfrm>
              <a:off x="621550" y="2991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4166" y="0"/>
                  </a:moveTo>
                  <a:lnTo>
                    <a:pt x="14166" y="16755"/>
                  </a:lnTo>
                  <a:lnTo>
                    <a:pt x="14141" y="16926"/>
                  </a:lnTo>
                  <a:lnTo>
                    <a:pt x="14093" y="17072"/>
                  </a:lnTo>
                  <a:lnTo>
                    <a:pt x="14044" y="17194"/>
                  </a:lnTo>
                  <a:lnTo>
                    <a:pt x="13946" y="17341"/>
                  </a:lnTo>
                  <a:lnTo>
                    <a:pt x="13824" y="17438"/>
                  </a:lnTo>
                  <a:lnTo>
                    <a:pt x="13677" y="17512"/>
                  </a:lnTo>
                  <a:lnTo>
                    <a:pt x="13531" y="17561"/>
                  </a:lnTo>
                  <a:lnTo>
                    <a:pt x="13384" y="17585"/>
                  </a:lnTo>
                  <a:lnTo>
                    <a:pt x="0" y="17585"/>
                  </a:lnTo>
                  <a:lnTo>
                    <a:pt x="0" y="17731"/>
                  </a:lnTo>
                  <a:lnTo>
                    <a:pt x="25" y="17902"/>
                  </a:lnTo>
                  <a:lnTo>
                    <a:pt x="74" y="18049"/>
                  </a:lnTo>
                  <a:lnTo>
                    <a:pt x="123" y="18171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71"/>
                  </a:lnTo>
                  <a:lnTo>
                    <a:pt x="15069" y="18049"/>
                  </a:lnTo>
                  <a:lnTo>
                    <a:pt x="15118" y="17902"/>
                  </a:lnTo>
                  <a:lnTo>
                    <a:pt x="15143" y="17731"/>
                  </a:lnTo>
                  <a:lnTo>
                    <a:pt x="15143" y="733"/>
                  </a:lnTo>
                  <a:lnTo>
                    <a:pt x="15118" y="586"/>
                  </a:lnTo>
                  <a:lnTo>
                    <a:pt x="15069" y="440"/>
                  </a:lnTo>
                  <a:lnTo>
                    <a:pt x="15021" y="318"/>
                  </a:lnTo>
                  <a:lnTo>
                    <a:pt x="14923" y="196"/>
                  </a:lnTo>
                  <a:lnTo>
                    <a:pt x="14801" y="122"/>
                  </a:lnTo>
                  <a:lnTo>
                    <a:pt x="14654" y="49"/>
                  </a:lnTo>
                  <a:lnTo>
                    <a:pt x="14508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2" name="Google Shape;472;p38"/>
            <p:cNvSpPr/>
            <p:nvPr/>
          </p:nvSpPr>
          <p:spPr>
            <a:xfrm>
              <a:off x="633750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8"/>
            <p:cNvSpPr/>
            <p:nvPr/>
          </p:nvSpPr>
          <p:spPr>
            <a:xfrm>
              <a:off x="716800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8"/>
            <p:cNvSpPr/>
            <p:nvPr/>
          </p:nvSpPr>
          <p:spPr>
            <a:xfrm>
              <a:off x="799825" y="2381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8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8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3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5" name="Google Shape;475;p38"/>
            <p:cNvSpPr/>
            <p:nvPr/>
          </p:nvSpPr>
          <p:spPr>
            <a:xfrm>
              <a:off x="882875" y="2381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4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4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6" name="Google Shape;476;p38"/>
            <p:cNvSpPr/>
            <p:nvPr/>
          </p:nvSpPr>
          <p:spPr>
            <a:xfrm>
              <a:off x="584925" y="26132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2540" y="171"/>
                  </a:moveTo>
                  <a:lnTo>
                    <a:pt x="2711" y="195"/>
                  </a:lnTo>
                  <a:lnTo>
                    <a:pt x="2882" y="244"/>
                  </a:lnTo>
                  <a:lnTo>
                    <a:pt x="3053" y="318"/>
                  </a:lnTo>
                  <a:lnTo>
                    <a:pt x="3175" y="440"/>
                  </a:lnTo>
                  <a:lnTo>
                    <a:pt x="3297" y="562"/>
                  </a:lnTo>
                  <a:lnTo>
                    <a:pt x="3370" y="733"/>
                  </a:lnTo>
                  <a:lnTo>
                    <a:pt x="3419" y="904"/>
                  </a:lnTo>
                  <a:lnTo>
                    <a:pt x="3444" y="1075"/>
                  </a:lnTo>
                  <a:lnTo>
                    <a:pt x="3419" y="1246"/>
                  </a:lnTo>
                  <a:lnTo>
                    <a:pt x="3370" y="1417"/>
                  </a:lnTo>
                  <a:lnTo>
                    <a:pt x="3297" y="1588"/>
                  </a:lnTo>
                  <a:lnTo>
                    <a:pt x="3175" y="1710"/>
                  </a:lnTo>
                  <a:lnTo>
                    <a:pt x="3053" y="1832"/>
                  </a:lnTo>
                  <a:lnTo>
                    <a:pt x="2882" y="1905"/>
                  </a:lnTo>
                  <a:lnTo>
                    <a:pt x="2711" y="1954"/>
                  </a:lnTo>
                  <a:lnTo>
                    <a:pt x="2540" y="1978"/>
                  </a:lnTo>
                  <a:lnTo>
                    <a:pt x="2369" y="1954"/>
                  </a:lnTo>
                  <a:lnTo>
                    <a:pt x="2198" y="1905"/>
                  </a:lnTo>
                  <a:lnTo>
                    <a:pt x="2027" y="1832"/>
                  </a:lnTo>
                  <a:lnTo>
                    <a:pt x="1905" y="1710"/>
                  </a:lnTo>
                  <a:lnTo>
                    <a:pt x="1783" y="1588"/>
                  </a:lnTo>
                  <a:lnTo>
                    <a:pt x="1710" y="1417"/>
                  </a:lnTo>
                  <a:lnTo>
                    <a:pt x="1661" y="1246"/>
                  </a:lnTo>
                  <a:lnTo>
                    <a:pt x="1636" y="1075"/>
                  </a:lnTo>
                  <a:lnTo>
                    <a:pt x="1661" y="904"/>
                  </a:lnTo>
                  <a:lnTo>
                    <a:pt x="1710" y="733"/>
                  </a:lnTo>
                  <a:lnTo>
                    <a:pt x="1783" y="562"/>
                  </a:lnTo>
                  <a:lnTo>
                    <a:pt x="1905" y="440"/>
                  </a:lnTo>
                  <a:lnTo>
                    <a:pt x="2027" y="318"/>
                  </a:lnTo>
                  <a:lnTo>
                    <a:pt x="2198" y="244"/>
                  </a:lnTo>
                  <a:lnTo>
                    <a:pt x="2369" y="195"/>
                  </a:lnTo>
                  <a:lnTo>
                    <a:pt x="2540" y="171"/>
                  </a:lnTo>
                  <a:close/>
                  <a:moveTo>
                    <a:pt x="5862" y="171"/>
                  </a:moveTo>
                  <a:lnTo>
                    <a:pt x="6033" y="195"/>
                  </a:lnTo>
                  <a:lnTo>
                    <a:pt x="6204" y="244"/>
                  </a:lnTo>
                  <a:lnTo>
                    <a:pt x="6374" y="318"/>
                  </a:lnTo>
                  <a:lnTo>
                    <a:pt x="6497" y="440"/>
                  </a:lnTo>
                  <a:lnTo>
                    <a:pt x="6619" y="562"/>
                  </a:lnTo>
                  <a:lnTo>
                    <a:pt x="6692" y="733"/>
                  </a:lnTo>
                  <a:lnTo>
                    <a:pt x="6741" y="904"/>
                  </a:lnTo>
                  <a:lnTo>
                    <a:pt x="6765" y="1075"/>
                  </a:lnTo>
                  <a:lnTo>
                    <a:pt x="6741" y="1246"/>
                  </a:lnTo>
                  <a:lnTo>
                    <a:pt x="6692" y="1417"/>
                  </a:lnTo>
                  <a:lnTo>
                    <a:pt x="6619" y="1588"/>
                  </a:lnTo>
                  <a:lnTo>
                    <a:pt x="6497" y="1710"/>
                  </a:lnTo>
                  <a:lnTo>
                    <a:pt x="6374" y="1832"/>
                  </a:lnTo>
                  <a:lnTo>
                    <a:pt x="6204" y="1905"/>
                  </a:lnTo>
                  <a:lnTo>
                    <a:pt x="6033" y="1954"/>
                  </a:lnTo>
                  <a:lnTo>
                    <a:pt x="5862" y="1978"/>
                  </a:lnTo>
                  <a:lnTo>
                    <a:pt x="5691" y="1954"/>
                  </a:lnTo>
                  <a:lnTo>
                    <a:pt x="5520" y="1905"/>
                  </a:lnTo>
                  <a:lnTo>
                    <a:pt x="5349" y="1832"/>
                  </a:lnTo>
                  <a:lnTo>
                    <a:pt x="5227" y="1710"/>
                  </a:lnTo>
                  <a:lnTo>
                    <a:pt x="5104" y="1588"/>
                  </a:lnTo>
                  <a:lnTo>
                    <a:pt x="5031" y="1417"/>
                  </a:lnTo>
                  <a:lnTo>
                    <a:pt x="4982" y="1246"/>
                  </a:lnTo>
                  <a:lnTo>
                    <a:pt x="4958" y="1075"/>
                  </a:lnTo>
                  <a:lnTo>
                    <a:pt x="4982" y="904"/>
                  </a:lnTo>
                  <a:lnTo>
                    <a:pt x="5031" y="733"/>
                  </a:lnTo>
                  <a:lnTo>
                    <a:pt x="5104" y="562"/>
                  </a:lnTo>
                  <a:lnTo>
                    <a:pt x="5227" y="440"/>
                  </a:lnTo>
                  <a:lnTo>
                    <a:pt x="5349" y="318"/>
                  </a:lnTo>
                  <a:lnTo>
                    <a:pt x="5520" y="244"/>
                  </a:lnTo>
                  <a:lnTo>
                    <a:pt x="5691" y="195"/>
                  </a:lnTo>
                  <a:lnTo>
                    <a:pt x="5862" y="171"/>
                  </a:lnTo>
                  <a:close/>
                  <a:moveTo>
                    <a:pt x="9183" y="171"/>
                  </a:moveTo>
                  <a:lnTo>
                    <a:pt x="9354" y="195"/>
                  </a:lnTo>
                  <a:lnTo>
                    <a:pt x="9525" y="244"/>
                  </a:lnTo>
                  <a:lnTo>
                    <a:pt x="9696" y="318"/>
                  </a:lnTo>
                  <a:lnTo>
                    <a:pt x="9818" y="440"/>
                  </a:lnTo>
                  <a:lnTo>
                    <a:pt x="9940" y="562"/>
                  </a:lnTo>
                  <a:lnTo>
                    <a:pt x="10014" y="733"/>
                  </a:lnTo>
                  <a:lnTo>
                    <a:pt x="10062" y="904"/>
                  </a:lnTo>
                  <a:lnTo>
                    <a:pt x="10087" y="1075"/>
                  </a:lnTo>
                  <a:lnTo>
                    <a:pt x="10062" y="1246"/>
                  </a:lnTo>
                  <a:lnTo>
                    <a:pt x="10014" y="1417"/>
                  </a:lnTo>
                  <a:lnTo>
                    <a:pt x="9940" y="1588"/>
                  </a:lnTo>
                  <a:lnTo>
                    <a:pt x="9818" y="1710"/>
                  </a:lnTo>
                  <a:lnTo>
                    <a:pt x="9696" y="1832"/>
                  </a:lnTo>
                  <a:lnTo>
                    <a:pt x="9525" y="1905"/>
                  </a:lnTo>
                  <a:lnTo>
                    <a:pt x="9354" y="1954"/>
                  </a:lnTo>
                  <a:lnTo>
                    <a:pt x="9183" y="1978"/>
                  </a:lnTo>
                  <a:lnTo>
                    <a:pt x="9012" y="1954"/>
                  </a:lnTo>
                  <a:lnTo>
                    <a:pt x="8841" y="1905"/>
                  </a:lnTo>
                  <a:lnTo>
                    <a:pt x="8670" y="1832"/>
                  </a:lnTo>
                  <a:lnTo>
                    <a:pt x="8548" y="1710"/>
                  </a:lnTo>
                  <a:lnTo>
                    <a:pt x="8426" y="1588"/>
                  </a:lnTo>
                  <a:lnTo>
                    <a:pt x="8353" y="1417"/>
                  </a:lnTo>
                  <a:lnTo>
                    <a:pt x="8304" y="1246"/>
                  </a:lnTo>
                  <a:lnTo>
                    <a:pt x="8279" y="1075"/>
                  </a:lnTo>
                  <a:lnTo>
                    <a:pt x="8304" y="904"/>
                  </a:lnTo>
                  <a:lnTo>
                    <a:pt x="8353" y="733"/>
                  </a:lnTo>
                  <a:lnTo>
                    <a:pt x="8426" y="562"/>
                  </a:lnTo>
                  <a:lnTo>
                    <a:pt x="8548" y="440"/>
                  </a:lnTo>
                  <a:lnTo>
                    <a:pt x="8670" y="318"/>
                  </a:lnTo>
                  <a:lnTo>
                    <a:pt x="8841" y="244"/>
                  </a:lnTo>
                  <a:lnTo>
                    <a:pt x="9012" y="195"/>
                  </a:lnTo>
                  <a:lnTo>
                    <a:pt x="9183" y="171"/>
                  </a:lnTo>
                  <a:close/>
                  <a:moveTo>
                    <a:pt x="12505" y="171"/>
                  </a:moveTo>
                  <a:lnTo>
                    <a:pt x="12676" y="195"/>
                  </a:lnTo>
                  <a:lnTo>
                    <a:pt x="12847" y="244"/>
                  </a:lnTo>
                  <a:lnTo>
                    <a:pt x="13018" y="318"/>
                  </a:lnTo>
                  <a:lnTo>
                    <a:pt x="13140" y="440"/>
                  </a:lnTo>
                  <a:lnTo>
                    <a:pt x="13262" y="562"/>
                  </a:lnTo>
                  <a:lnTo>
                    <a:pt x="13335" y="733"/>
                  </a:lnTo>
                  <a:lnTo>
                    <a:pt x="13384" y="904"/>
                  </a:lnTo>
                  <a:lnTo>
                    <a:pt x="13408" y="1075"/>
                  </a:lnTo>
                  <a:lnTo>
                    <a:pt x="13384" y="1246"/>
                  </a:lnTo>
                  <a:lnTo>
                    <a:pt x="13335" y="1417"/>
                  </a:lnTo>
                  <a:lnTo>
                    <a:pt x="13262" y="1588"/>
                  </a:lnTo>
                  <a:lnTo>
                    <a:pt x="13140" y="1710"/>
                  </a:lnTo>
                  <a:lnTo>
                    <a:pt x="13018" y="1832"/>
                  </a:lnTo>
                  <a:lnTo>
                    <a:pt x="12847" y="1905"/>
                  </a:lnTo>
                  <a:lnTo>
                    <a:pt x="12676" y="1954"/>
                  </a:lnTo>
                  <a:lnTo>
                    <a:pt x="12505" y="1978"/>
                  </a:lnTo>
                  <a:lnTo>
                    <a:pt x="12334" y="1954"/>
                  </a:lnTo>
                  <a:lnTo>
                    <a:pt x="12163" y="1905"/>
                  </a:lnTo>
                  <a:lnTo>
                    <a:pt x="11992" y="1832"/>
                  </a:lnTo>
                  <a:lnTo>
                    <a:pt x="11870" y="1710"/>
                  </a:lnTo>
                  <a:lnTo>
                    <a:pt x="11748" y="1588"/>
                  </a:lnTo>
                  <a:lnTo>
                    <a:pt x="11674" y="1417"/>
                  </a:lnTo>
                  <a:lnTo>
                    <a:pt x="11625" y="1246"/>
                  </a:lnTo>
                  <a:lnTo>
                    <a:pt x="11601" y="1075"/>
                  </a:lnTo>
                  <a:lnTo>
                    <a:pt x="11625" y="904"/>
                  </a:lnTo>
                  <a:lnTo>
                    <a:pt x="11674" y="733"/>
                  </a:lnTo>
                  <a:lnTo>
                    <a:pt x="11748" y="562"/>
                  </a:lnTo>
                  <a:lnTo>
                    <a:pt x="11870" y="440"/>
                  </a:lnTo>
                  <a:lnTo>
                    <a:pt x="11992" y="318"/>
                  </a:lnTo>
                  <a:lnTo>
                    <a:pt x="12163" y="244"/>
                  </a:lnTo>
                  <a:lnTo>
                    <a:pt x="12334" y="195"/>
                  </a:lnTo>
                  <a:lnTo>
                    <a:pt x="12505" y="171"/>
                  </a:lnTo>
                  <a:close/>
                  <a:moveTo>
                    <a:pt x="13091" y="5520"/>
                  </a:moveTo>
                  <a:lnTo>
                    <a:pt x="13189" y="5544"/>
                  </a:lnTo>
                  <a:lnTo>
                    <a:pt x="13262" y="5593"/>
                  </a:lnTo>
                  <a:lnTo>
                    <a:pt x="13311" y="5666"/>
                  </a:lnTo>
                  <a:lnTo>
                    <a:pt x="13335" y="5764"/>
                  </a:lnTo>
                  <a:lnTo>
                    <a:pt x="13311" y="5862"/>
                  </a:lnTo>
                  <a:lnTo>
                    <a:pt x="13262" y="5935"/>
                  </a:lnTo>
                  <a:lnTo>
                    <a:pt x="13189" y="5984"/>
                  </a:lnTo>
                  <a:lnTo>
                    <a:pt x="13091" y="6008"/>
                  </a:lnTo>
                  <a:lnTo>
                    <a:pt x="1954" y="6008"/>
                  </a:lnTo>
                  <a:lnTo>
                    <a:pt x="1856" y="5984"/>
                  </a:lnTo>
                  <a:lnTo>
                    <a:pt x="1783" y="5935"/>
                  </a:lnTo>
                  <a:lnTo>
                    <a:pt x="1734" y="5862"/>
                  </a:lnTo>
                  <a:lnTo>
                    <a:pt x="1710" y="5764"/>
                  </a:lnTo>
                  <a:lnTo>
                    <a:pt x="1734" y="5666"/>
                  </a:lnTo>
                  <a:lnTo>
                    <a:pt x="1783" y="5593"/>
                  </a:lnTo>
                  <a:lnTo>
                    <a:pt x="1856" y="5544"/>
                  </a:lnTo>
                  <a:lnTo>
                    <a:pt x="1954" y="5520"/>
                  </a:lnTo>
                  <a:close/>
                  <a:moveTo>
                    <a:pt x="13189" y="7840"/>
                  </a:moveTo>
                  <a:lnTo>
                    <a:pt x="13262" y="7913"/>
                  </a:lnTo>
                  <a:lnTo>
                    <a:pt x="13311" y="7986"/>
                  </a:lnTo>
                  <a:lnTo>
                    <a:pt x="13335" y="8084"/>
                  </a:lnTo>
                  <a:lnTo>
                    <a:pt x="13311" y="8182"/>
                  </a:lnTo>
                  <a:lnTo>
                    <a:pt x="13262" y="8255"/>
                  </a:lnTo>
                  <a:lnTo>
                    <a:pt x="13189" y="8304"/>
                  </a:lnTo>
                  <a:lnTo>
                    <a:pt x="13091" y="8328"/>
                  </a:lnTo>
                  <a:lnTo>
                    <a:pt x="1954" y="8328"/>
                  </a:lnTo>
                  <a:lnTo>
                    <a:pt x="1856" y="8304"/>
                  </a:lnTo>
                  <a:lnTo>
                    <a:pt x="1783" y="8255"/>
                  </a:lnTo>
                  <a:lnTo>
                    <a:pt x="1734" y="8182"/>
                  </a:lnTo>
                  <a:lnTo>
                    <a:pt x="1710" y="8084"/>
                  </a:lnTo>
                  <a:lnTo>
                    <a:pt x="1734" y="7986"/>
                  </a:lnTo>
                  <a:lnTo>
                    <a:pt x="1783" y="7913"/>
                  </a:lnTo>
                  <a:lnTo>
                    <a:pt x="1856" y="7840"/>
                  </a:lnTo>
                  <a:close/>
                  <a:moveTo>
                    <a:pt x="13091" y="10136"/>
                  </a:moveTo>
                  <a:lnTo>
                    <a:pt x="13189" y="10160"/>
                  </a:lnTo>
                  <a:lnTo>
                    <a:pt x="13262" y="10209"/>
                  </a:lnTo>
                  <a:lnTo>
                    <a:pt x="13311" y="10282"/>
                  </a:lnTo>
                  <a:lnTo>
                    <a:pt x="13335" y="10380"/>
                  </a:lnTo>
                  <a:lnTo>
                    <a:pt x="13311" y="10478"/>
                  </a:lnTo>
                  <a:lnTo>
                    <a:pt x="13262" y="10551"/>
                  </a:lnTo>
                  <a:lnTo>
                    <a:pt x="13189" y="10600"/>
                  </a:lnTo>
                  <a:lnTo>
                    <a:pt x="13091" y="10624"/>
                  </a:lnTo>
                  <a:lnTo>
                    <a:pt x="1954" y="10624"/>
                  </a:lnTo>
                  <a:lnTo>
                    <a:pt x="1856" y="10600"/>
                  </a:lnTo>
                  <a:lnTo>
                    <a:pt x="1783" y="10551"/>
                  </a:lnTo>
                  <a:lnTo>
                    <a:pt x="1734" y="10478"/>
                  </a:lnTo>
                  <a:lnTo>
                    <a:pt x="1710" y="10380"/>
                  </a:lnTo>
                  <a:lnTo>
                    <a:pt x="1734" y="10282"/>
                  </a:lnTo>
                  <a:lnTo>
                    <a:pt x="1783" y="10209"/>
                  </a:lnTo>
                  <a:lnTo>
                    <a:pt x="1856" y="10160"/>
                  </a:lnTo>
                  <a:lnTo>
                    <a:pt x="1954" y="10136"/>
                  </a:lnTo>
                  <a:close/>
                  <a:moveTo>
                    <a:pt x="8206" y="12456"/>
                  </a:moveTo>
                  <a:lnTo>
                    <a:pt x="8304" y="12480"/>
                  </a:lnTo>
                  <a:lnTo>
                    <a:pt x="8377" y="12529"/>
                  </a:lnTo>
                  <a:lnTo>
                    <a:pt x="8426" y="12602"/>
                  </a:lnTo>
                  <a:lnTo>
                    <a:pt x="8450" y="12700"/>
                  </a:lnTo>
                  <a:lnTo>
                    <a:pt x="8426" y="12798"/>
                  </a:lnTo>
                  <a:lnTo>
                    <a:pt x="8377" y="12871"/>
                  </a:lnTo>
                  <a:lnTo>
                    <a:pt x="8304" y="12920"/>
                  </a:lnTo>
                  <a:lnTo>
                    <a:pt x="8206" y="12944"/>
                  </a:lnTo>
                  <a:lnTo>
                    <a:pt x="1954" y="12944"/>
                  </a:lnTo>
                  <a:lnTo>
                    <a:pt x="1856" y="12920"/>
                  </a:lnTo>
                  <a:lnTo>
                    <a:pt x="1783" y="12871"/>
                  </a:lnTo>
                  <a:lnTo>
                    <a:pt x="1734" y="12798"/>
                  </a:lnTo>
                  <a:lnTo>
                    <a:pt x="1710" y="12700"/>
                  </a:lnTo>
                  <a:lnTo>
                    <a:pt x="1734" y="12602"/>
                  </a:lnTo>
                  <a:lnTo>
                    <a:pt x="1783" y="12529"/>
                  </a:lnTo>
                  <a:lnTo>
                    <a:pt x="1856" y="12480"/>
                  </a:lnTo>
                  <a:lnTo>
                    <a:pt x="1954" y="12456"/>
                  </a:lnTo>
                  <a:close/>
                  <a:moveTo>
                    <a:pt x="782" y="0"/>
                  </a:moveTo>
                  <a:lnTo>
                    <a:pt x="635" y="25"/>
                  </a:lnTo>
                  <a:lnTo>
                    <a:pt x="489" y="73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2" y="342"/>
                  </a:lnTo>
                  <a:lnTo>
                    <a:pt x="73" y="489"/>
                  </a:lnTo>
                  <a:lnTo>
                    <a:pt x="24" y="635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4" y="17927"/>
                  </a:lnTo>
                  <a:lnTo>
                    <a:pt x="73" y="18073"/>
                  </a:lnTo>
                  <a:lnTo>
                    <a:pt x="122" y="18220"/>
                  </a:lnTo>
                  <a:lnTo>
                    <a:pt x="220" y="18342"/>
                  </a:lnTo>
                  <a:lnTo>
                    <a:pt x="342" y="18440"/>
                  </a:lnTo>
                  <a:lnTo>
                    <a:pt x="489" y="18488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7"/>
                  </a:lnTo>
                  <a:lnTo>
                    <a:pt x="14654" y="18488"/>
                  </a:lnTo>
                  <a:lnTo>
                    <a:pt x="14800" y="18440"/>
                  </a:lnTo>
                  <a:lnTo>
                    <a:pt x="14923" y="18342"/>
                  </a:lnTo>
                  <a:lnTo>
                    <a:pt x="15020" y="18220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2" y="17780"/>
                  </a:lnTo>
                  <a:lnTo>
                    <a:pt x="15142" y="782"/>
                  </a:lnTo>
                  <a:lnTo>
                    <a:pt x="15118" y="635"/>
                  </a:lnTo>
                  <a:lnTo>
                    <a:pt x="15069" y="489"/>
                  </a:lnTo>
                  <a:lnTo>
                    <a:pt x="15020" y="342"/>
                  </a:lnTo>
                  <a:lnTo>
                    <a:pt x="14923" y="220"/>
                  </a:lnTo>
                  <a:lnTo>
                    <a:pt x="14800" y="122"/>
                  </a:lnTo>
                  <a:lnTo>
                    <a:pt x="14654" y="73"/>
                  </a:lnTo>
                  <a:lnTo>
                    <a:pt x="14507" y="25"/>
                  </a:lnTo>
                  <a:lnTo>
                    <a:pt x="143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77" name="Google Shape;477;p38"/>
          <p:cNvGrpSpPr/>
          <p:nvPr/>
        </p:nvGrpSpPr>
        <p:grpSpPr>
          <a:xfrm>
            <a:off x="2045344" y="366200"/>
            <a:ext cx="371623" cy="309362"/>
            <a:chOff x="1244325" y="314425"/>
            <a:chExt cx="444525" cy="370050"/>
          </a:xfrm>
        </p:grpSpPr>
        <p:sp>
          <p:nvSpPr>
            <p:cNvPr id="478" name="Google Shape;478;p38"/>
            <p:cNvSpPr/>
            <p:nvPr/>
          </p:nvSpPr>
          <p:spPr>
            <a:xfrm>
              <a:off x="1388425" y="463425"/>
              <a:ext cx="143525" cy="143500"/>
            </a:xfrm>
            <a:custGeom>
              <a:avLst/>
              <a:gdLst/>
              <a:ahLst/>
              <a:cxnLst/>
              <a:rect l="l" t="t" r="r" b="b"/>
              <a:pathLst>
                <a:path w="5741" h="5740" extrusionOk="0">
                  <a:moveTo>
                    <a:pt x="2809" y="0"/>
                  </a:moveTo>
                  <a:lnTo>
                    <a:pt x="2492" y="49"/>
                  </a:lnTo>
                  <a:lnTo>
                    <a:pt x="2199" y="122"/>
                  </a:lnTo>
                  <a:lnTo>
                    <a:pt x="1906" y="244"/>
                  </a:lnTo>
                  <a:lnTo>
                    <a:pt x="1637" y="366"/>
                  </a:lnTo>
                  <a:lnTo>
                    <a:pt x="1368" y="537"/>
                  </a:lnTo>
                  <a:lnTo>
                    <a:pt x="1149" y="708"/>
                  </a:lnTo>
                  <a:lnTo>
                    <a:pt x="904" y="904"/>
                  </a:lnTo>
                  <a:lnTo>
                    <a:pt x="709" y="1124"/>
                  </a:lnTo>
                  <a:lnTo>
                    <a:pt x="538" y="1368"/>
                  </a:lnTo>
                  <a:lnTo>
                    <a:pt x="367" y="1636"/>
                  </a:lnTo>
                  <a:lnTo>
                    <a:pt x="245" y="1905"/>
                  </a:lnTo>
                  <a:lnTo>
                    <a:pt x="147" y="2198"/>
                  </a:lnTo>
                  <a:lnTo>
                    <a:pt x="74" y="2491"/>
                  </a:lnTo>
                  <a:lnTo>
                    <a:pt x="25" y="2809"/>
                  </a:lnTo>
                  <a:lnTo>
                    <a:pt x="1" y="3126"/>
                  </a:lnTo>
                  <a:lnTo>
                    <a:pt x="25" y="3517"/>
                  </a:lnTo>
                  <a:lnTo>
                    <a:pt x="98" y="3908"/>
                  </a:lnTo>
                  <a:lnTo>
                    <a:pt x="221" y="4274"/>
                  </a:lnTo>
                  <a:lnTo>
                    <a:pt x="392" y="4641"/>
                  </a:lnTo>
                  <a:lnTo>
                    <a:pt x="611" y="4958"/>
                  </a:lnTo>
                  <a:lnTo>
                    <a:pt x="856" y="5251"/>
                  </a:lnTo>
                  <a:lnTo>
                    <a:pt x="1124" y="5520"/>
                  </a:lnTo>
                  <a:lnTo>
                    <a:pt x="1442" y="5740"/>
                  </a:lnTo>
                  <a:lnTo>
                    <a:pt x="1393" y="5422"/>
                  </a:lnTo>
                  <a:lnTo>
                    <a:pt x="1368" y="5080"/>
                  </a:lnTo>
                  <a:lnTo>
                    <a:pt x="1393" y="4689"/>
                  </a:lnTo>
                  <a:lnTo>
                    <a:pt x="1442" y="4323"/>
                  </a:lnTo>
                  <a:lnTo>
                    <a:pt x="1539" y="3957"/>
                  </a:lnTo>
                  <a:lnTo>
                    <a:pt x="1662" y="3639"/>
                  </a:lnTo>
                  <a:lnTo>
                    <a:pt x="1808" y="3297"/>
                  </a:lnTo>
                  <a:lnTo>
                    <a:pt x="2003" y="3004"/>
                  </a:lnTo>
                  <a:lnTo>
                    <a:pt x="2223" y="2711"/>
                  </a:lnTo>
                  <a:lnTo>
                    <a:pt x="2468" y="2442"/>
                  </a:lnTo>
                  <a:lnTo>
                    <a:pt x="2712" y="2198"/>
                  </a:lnTo>
                  <a:lnTo>
                    <a:pt x="3005" y="2003"/>
                  </a:lnTo>
                  <a:lnTo>
                    <a:pt x="3322" y="1807"/>
                  </a:lnTo>
                  <a:lnTo>
                    <a:pt x="3640" y="1661"/>
                  </a:lnTo>
                  <a:lnTo>
                    <a:pt x="3982" y="1514"/>
                  </a:lnTo>
                  <a:lnTo>
                    <a:pt x="4324" y="1441"/>
                  </a:lnTo>
                  <a:lnTo>
                    <a:pt x="4690" y="1368"/>
                  </a:lnTo>
                  <a:lnTo>
                    <a:pt x="5423" y="1368"/>
                  </a:lnTo>
                  <a:lnTo>
                    <a:pt x="5740" y="1417"/>
                  </a:lnTo>
                  <a:lnTo>
                    <a:pt x="5520" y="1124"/>
                  </a:lnTo>
                  <a:lnTo>
                    <a:pt x="5252" y="831"/>
                  </a:lnTo>
                  <a:lnTo>
                    <a:pt x="4959" y="586"/>
                  </a:lnTo>
                  <a:lnTo>
                    <a:pt x="4641" y="391"/>
                  </a:lnTo>
                  <a:lnTo>
                    <a:pt x="4299" y="220"/>
                  </a:lnTo>
                  <a:lnTo>
                    <a:pt x="3933" y="98"/>
                  </a:lnTo>
                  <a:lnTo>
                    <a:pt x="3542" y="25"/>
                  </a:lnTo>
                  <a:lnTo>
                    <a:pt x="312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9" name="Google Shape;479;p38"/>
            <p:cNvSpPr/>
            <p:nvPr/>
          </p:nvSpPr>
          <p:spPr>
            <a:xfrm>
              <a:off x="1244325" y="314425"/>
              <a:ext cx="444525" cy="370050"/>
            </a:xfrm>
            <a:custGeom>
              <a:avLst/>
              <a:gdLst/>
              <a:ahLst/>
              <a:cxnLst/>
              <a:rect l="l" t="t" r="r" b="b"/>
              <a:pathLst>
                <a:path w="17781" h="14802" extrusionOk="0">
                  <a:moveTo>
                    <a:pt x="11748" y="2101"/>
                  </a:moveTo>
                  <a:lnTo>
                    <a:pt x="11846" y="2126"/>
                  </a:lnTo>
                  <a:lnTo>
                    <a:pt x="11919" y="2175"/>
                  </a:lnTo>
                  <a:lnTo>
                    <a:pt x="11968" y="2248"/>
                  </a:lnTo>
                  <a:lnTo>
                    <a:pt x="11993" y="2346"/>
                  </a:lnTo>
                  <a:lnTo>
                    <a:pt x="11968" y="2419"/>
                  </a:lnTo>
                  <a:lnTo>
                    <a:pt x="11919" y="2492"/>
                  </a:lnTo>
                  <a:lnTo>
                    <a:pt x="11846" y="2541"/>
                  </a:lnTo>
                  <a:lnTo>
                    <a:pt x="11748" y="2565"/>
                  </a:lnTo>
                  <a:lnTo>
                    <a:pt x="6033" y="2565"/>
                  </a:lnTo>
                  <a:lnTo>
                    <a:pt x="5936" y="2541"/>
                  </a:lnTo>
                  <a:lnTo>
                    <a:pt x="5862" y="2492"/>
                  </a:lnTo>
                  <a:lnTo>
                    <a:pt x="5814" y="2419"/>
                  </a:lnTo>
                  <a:lnTo>
                    <a:pt x="5789" y="2346"/>
                  </a:lnTo>
                  <a:lnTo>
                    <a:pt x="5814" y="2248"/>
                  </a:lnTo>
                  <a:lnTo>
                    <a:pt x="5862" y="2175"/>
                  </a:lnTo>
                  <a:lnTo>
                    <a:pt x="5936" y="2126"/>
                  </a:lnTo>
                  <a:lnTo>
                    <a:pt x="6033" y="2101"/>
                  </a:lnTo>
                  <a:close/>
                  <a:moveTo>
                    <a:pt x="15949" y="4519"/>
                  </a:moveTo>
                  <a:lnTo>
                    <a:pt x="16047" y="4568"/>
                  </a:lnTo>
                  <a:lnTo>
                    <a:pt x="16145" y="4592"/>
                  </a:lnTo>
                  <a:lnTo>
                    <a:pt x="16193" y="4666"/>
                  </a:lnTo>
                  <a:lnTo>
                    <a:pt x="16267" y="4739"/>
                  </a:lnTo>
                  <a:lnTo>
                    <a:pt x="16316" y="4812"/>
                  </a:lnTo>
                  <a:lnTo>
                    <a:pt x="16340" y="4910"/>
                  </a:lnTo>
                  <a:lnTo>
                    <a:pt x="16340" y="5008"/>
                  </a:lnTo>
                  <a:lnTo>
                    <a:pt x="16340" y="5789"/>
                  </a:lnTo>
                  <a:lnTo>
                    <a:pt x="16340" y="5887"/>
                  </a:lnTo>
                  <a:lnTo>
                    <a:pt x="16316" y="5985"/>
                  </a:lnTo>
                  <a:lnTo>
                    <a:pt x="16267" y="6058"/>
                  </a:lnTo>
                  <a:lnTo>
                    <a:pt x="16193" y="6131"/>
                  </a:lnTo>
                  <a:lnTo>
                    <a:pt x="16145" y="6204"/>
                  </a:lnTo>
                  <a:lnTo>
                    <a:pt x="16047" y="6229"/>
                  </a:lnTo>
                  <a:lnTo>
                    <a:pt x="15949" y="6278"/>
                  </a:lnTo>
                  <a:lnTo>
                    <a:pt x="14069" y="6278"/>
                  </a:lnTo>
                  <a:lnTo>
                    <a:pt x="13971" y="6229"/>
                  </a:lnTo>
                  <a:lnTo>
                    <a:pt x="13898" y="6204"/>
                  </a:lnTo>
                  <a:lnTo>
                    <a:pt x="13824" y="6131"/>
                  </a:lnTo>
                  <a:lnTo>
                    <a:pt x="13751" y="6058"/>
                  </a:lnTo>
                  <a:lnTo>
                    <a:pt x="13727" y="5985"/>
                  </a:lnTo>
                  <a:lnTo>
                    <a:pt x="13678" y="5887"/>
                  </a:lnTo>
                  <a:lnTo>
                    <a:pt x="13678" y="5789"/>
                  </a:lnTo>
                  <a:lnTo>
                    <a:pt x="13678" y="5008"/>
                  </a:lnTo>
                  <a:lnTo>
                    <a:pt x="13678" y="4910"/>
                  </a:lnTo>
                  <a:lnTo>
                    <a:pt x="13727" y="4812"/>
                  </a:lnTo>
                  <a:lnTo>
                    <a:pt x="13751" y="4739"/>
                  </a:lnTo>
                  <a:lnTo>
                    <a:pt x="13824" y="4666"/>
                  </a:lnTo>
                  <a:lnTo>
                    <a:pt x="13898" y="4592"/>
                  </a:lnTo>
                  <a:lnTo>
                    <a:pt x="13971" y="4568"/>
                  </a:lnTo>
                  <a:lnTo>
                    <a:pt x="14069" y="4519"/>
                  </a:lnTo>
                  <a:close/>
                  <a:moveTo>
                    <a:pt x="8891" y="5105"/>
                  </a:moveTo>
                  <a:lnTo>
                    <a:pt x="9306" y="5130"/>
                  </a:lnTo>
                  <a:lnTo>
                    <a:pt x="9697" y="5179"/>
                  </a:lnTo>
                  <a:lnTo>
                    <a:pt x="10063" y="5276"/>
                  </a:lnTo>
                  <a:lnTo>
                    <a:pt x="10430" y="5423"/>
                  </a:lnTo>
                  <a:lnTo>
                    <a:pt x="10796" y="5594"/>
                  </a:lnTo>
                  <a:lnTo>
                    <a:pt x="11113" y="5789"/>
                  </a:lnTo>
                  <a:lnTo>
                    <a:pt x="11406" y="6009"/>
                  </a:lnTo>
                  <a:lnTo>
                    <a:pt x="11700" y="6278"/>
                  </a:lnTo>
                  <a:lnTo>
                    <a:pt x="11968" y="6546"/>
                  </a:lnTo>
                  <a:lnTo>
                    <a:pt x="12188" y="6864"/>
                  </a:lnTo>
                  <a:lnTo>
                    <a:pt x="12383" y="7181"/>
                  </a:lnTo>
                  <a:lnTo>
                    <a:pt x="12554" y="7523"/>
                  </a:lnTo>
                  <a:lnTo>
                    <a:pt x="12676" y="7890"/>
                  </a:lnTo>
                  <a:lnTo>
                    <a:pt x="12774" y="8280"/>
                  </a:lnTo>
                  <a:lnTo>
                    <a:pt x="12847" y="8671"/>
                  </a:lnTo>
                  <a:lnTo>
                    <a:pt x="12872" y="9086"/>
                  </a:lnTo>
                  <a:lnTo>
                    <a:pt x="12847" y="9477"/>
                  </a:lnTo>
                  <a:lnTo>
                    <a:pt x="12774" y="9868"/>
                  </a:lnTo>
                  <a:lnTo>
                    <a:pt x="12676" y="10259"/>
                  </a:lnTo>
                  <a:lnTo>
                    <a:pt x="12554" y="10625"/>
                  </a:lnTo>
                  <a:lnTo>
                    <a:pt x="12383" y="10967"/>
                  </a:lnTo>
                  <a:lnTo>
                    <a:pt x="12188" y="11309"/>
                  </a:lnTo>
                  <a:lnTo>
                    <a:pt x="11968" y="11602"/>
                  </a:lnTo>
                  <a:lnTo>
                    <a:pt x="11700" y="11895"/>
                  </a:lnTo>
                  <a:lnTo>
                    <a:pt x="11406" y="12139"/>
                  </a:lnTo>
                  <a:lnTo>
                    <a:pt x="11113" y="12383"/>
                  </a:lnTo>
                  <a:lnTo>
                    <a:pt x="10796" y="12579"/>
                  </a:lnTo>
                  <a:lnTo>
                    <a:pt x="10430" y="12750"/>
                  </a:lnTo>
                  <a:lnTo>
                    <a:pt x="10063" y="12872"/>
                  </a:lnTo>
                  <a:lnTo>
                    <a:pt x="9697" y="12970"/>
                  </a:lnTo>
                  <a:lnTo>
                    <a:pt x="9306" y="13018"/>
                  </a:lnTo>
                  <a:lnTo>
                    <a:pt x="8891" y="13043"/>
                  </a:lnTo>
                  <a:lnTo>
                    <a:pt x="8476" y="13018"/>
                  </a:lnTo>
                  <a:lnTo>
                    <a:pt x="8085" y="12970"/>
                  </a:lnTo>
                  <a:lnTo>
                    <a:pt x="7719" y="12872"/>
                  </a:lnTo>
                  <a:lnTo>
                    <a:pt x="7352" y="12750"/>
                  </a:lnTo>
                  <a:lnTo>
                    <a:pt x="6986" y="12579"/>
                  </a:lnTo>
                  <a:lnTo>
                    <a:pt x="6668" y="12383"/>
                  </a:lnTo>
                  <a:lnTo>
                    <a:pt x="6375" y="12139"/>
                  </a:lnTo>
                  <a:lnTo>
                    <a:pt x="6082" y="11895"/>
                  </a:lnTo>
                  <a:lnTo>
                    <a:pt x="5814" y="11602"/>
                  </a:lnTo>
                  <a:lnTo>
                    <a:pt x="5594" y="11309"/>
                  </a:lnTo>
                  <a:lnTo>
                    <a:pt x="5398" y="10967"/>
                  </a:lnTo>
                  <a:lnTo>
                    <a:pt x="5227" y="10625"/>
                  </a:lnTo>
                  <a:lnTo>
                    <a:pt x="5105" y="10259"/>
                  </a:lnTo>
                  <a:lnTo>
                    <a:pt x="5008" y="9868"/>
                  </a:lnTo>
                  <a:lnTo>
                    <a:pt x="4934" y="9477"/>
                  </a:lnTo>
                  <a:lnTo>
                    <a:pt x="4910" y="9086"/>
                  </a:lnTo>
                  <a:lnTo>
                    <a:pt x="4934" y="8671"/>
                  </a:lnTo>
                  <a:lnTo>
                    <a:pt x="5008" y="8280"/>
                  </a:lnTo>
                  <a:lnTo>
                    <a:pt x="5105" y="7890"/>
                  </a:lnTo>
                  <a:lnTo>
                    <a:pt x="5227" y="7523"/>
                  </a:lnTo>
                  <a:lnTo>
                    <a:pt x="5398" y="7181"/>
                  </a:lnTo>
                  <a:lnTo>
                    <a:pt x="5594" y="6864"/>
                  </a:lnTo>
                  <a:lnTo>
                    <a:pt x="5814" y="6546"/>
                  </a:lnTo>
                  <a:lnTo>
                    <a:pt x="6082" y="6278"/>
                  </a:lnTo>
                  <a:lnTo>
                    <a:pt x="6375" y="6009"/>
                  </a:lnTo>
                  <a:lnTo>
                    <a:pt x="6668" y="5789"/>
                  </a:lnTo>
                  <a:lnTo>
                    <a:pt x="6986" y="5594"/>
                  </a:lnTo>
                  <a:lnTo>
                    <a:pt x="7352" y="5423"/>
                  </a:lnTo>
                  <a:lnTo>
                    <a:pt x="7719" y="5276"/>
                  </a:lnTo>
                  <a:lnTo>
                    <a:pt x="8085" y="5179"/>
                  </a:lnTo>
                  <a:lnTo>
                    <a:pt x="8476" y="5130"/>
                  </a:lnTo>
                  <a:lnTo>
                    <a:pt x="8891" y="5105"/>
                  </a:lnTo>
                  <a:close/>
                  <a:moveTo>
                    <a:pt x="5301" y="1"/>
                  </a:moveTo>
                  <a:lnTo>
                    <a:pt x="5154" y="50"/>
                  </a:lnTo>
                  <a:lnTo>
                    <a:pt x="5008" y="123"/>
                  </a:lnTo>
                  <a:lnTo>
                    <a:pt x="4861" y="221"/>
                  </a:lnTo>
                  <a:lnTo>
                    <a:pt x="4739" y="318"/>
                  </a:lnTo>
                  <a:lnTo>
                    <a:pt x="4641" y="465"/>
                  </a:lnTo>
                  <a:lnTo>
                    <a:pt x="4568" y="611"/>
                  </a:lnTo>
                  <a:lnTo>
                    <a:pt x="4519" y="758"/>
                  </a:lnTo>
                  <a:lnTo>
                    <a:pt x="4080" y="2565"/>
                  </a:lnTo>
                  <a:lnTo>
                    <a:pt x="3249" y="2565"/>
                  </a:lnTo>
                  <a:lnTo>
                    <a:pt x="3249" y="2468"/>
                  </a:lnTo>
                  <a:lnTo>
                    <a:pt x="3225" y="2370"/>
                  </a:lnTo>
                  <a:lnTo>
                    <a:pt x="3176" y="2297"/>
                  </a:lnTo>
                  <a:lnTo>
                    <a:pt x="3103" y="2223"/>
                  </a:lnTo>
                  <a:lnTo>
                    <a:pt x="3054" y="2150"/>
                  </a:lnTo>
                  <a:lnTo>
                    <a:pt x="2956" y="2126"/>
                  </a:lnTo>
                  <a:lnTo>
                    <a:pt x="2858" y="2077"/>
                  </a:lnTo>
                  <a:lnTo>
                    <a:pt x="1955" y="2077"/>
                  </a:lnTo>
                  <a:lnTo>
                    <a:pt x="1857" y="2126"/>
                  </a:lnTo>
                  <a:lnTo>
                    <a:pt x="1784" y="2150"/>
                  </a:lnTo>
                  <a:lnTo>
                    <a:pt x="1711" y="2223"/>
                  </a:lnTo>
                  <a:lnTo>
                    <a:pt x="1637" y="2297"/>
                  </a:lnTo>
                  <a:lnTo>
                    <a:pt x="1613" y="2370"/>
                  </a:lnTo>
                  <a:lnTo>
                    <a:pt x="1564" y="2468"/>
                  </a:lnTo>
                  <a:lnTo>
                    <a:pt x="1564" y="2565"/>
                  </a:lnTo>
                  <a:lnTo>
                    <a:pt x="782" y="2565"/>
                  </a:lnTo>
                  <a:lnTo>
                    <a:pt x="636" y="2590"/>
                  </a:lnTo>
                  <a:lnTo>
                    <a:pt x="489" y="2639"/>
                  </a:lnTo>
                  <a:lnTo>
                    <a:pt x="343" y="2687"/>
                  </a:lnTo>
                  <a:lnTo>
                    <a:pt x="221" y="2785"/>
                  </a:lnTo>
                  <a:lnTo>
                    <a:pt x="123" y="2907"/>
                  </a:lnTo>
                  <a:lnTo>
                    <a:pt x="74" y="3054"/>
                  </a:lnTo>
                  <a:lnTo>
                    <a:pt x="25" y="3200"/>
                  </a:lnTo>
                  <a:lnTo>
                    <a:pt x="1" y="3347"/>
                  </a:lnTo>
                  <a:lnTo>
                    <a:pt x="1" y="14020"/>
                  </a:lnTo>
                  <a:lnTo>
                    <a:pt x="25" y="14191"/>
                  </a:lnTo>
                  <a:lnTo>
                    <a:pt x="74" y="14337"/>
                  </a:lnTo>
                  <a:lnTo>
                    <a:pt x="123" y="14459"/>
                  </a:lnTo>
                  <a:lnTo>
                    <a:pt x="221" y="14581"/>
                  </a:lnTo>
                  <a:lnTo>
                    <a:pt x="343" y="14679"/>
                  </a:lnTo>
                  <a:lnTo>
                    <a:pt x="489" y="14752"/>
                  </a:lnTo>
                  <a:lnTo>
                    <a:pt x="636" y="14801"/>
                  </a:lnTo>
                  <a:lnTo>
                    <a:pt x="17146" y="14801"/>
                  </a:lnTo>
                  <a:lnTo>
                    <a:pt x="17292" y="14752"/>
                  </a:lnTo>
                  <a:lnTo>
                    <a:pt x="17439" y="14679"/>
                  </a:lnTo>
                  <a:lnTo>
                    <a:pt x="17561" y="14581"/>
                  </a:lnTo>
                  <a:lnTo>
                    <a:pt x="17659" y="14459"/>
                  </a:lnTo>
                  <a:lnTo>
                    <a:pt x="17708" y="14337"/>
                  </a:lnTo>
                  <a:lnTo>
                    <a:pt x="17756" y="14191"/>
                  </a:lnTo>
                  <a:lnTo>
                    <a:pt x="17781" y="14020"/>
                  </a:lnTo>
                  <a:lnTo>
                    <a:pt x="17781" y="3347"/>
                  </a:lnTo>
                  <a:lnTo>
                    <a:pt x="17756" y="3200"/>
                  </a:lnTo>
                  <a:lnTo>
                    <a:pt x="17708" y="3054"/>
                  </a:lnTo>
                  <a:lnTo>
                    <a:pt x="17659" y="2907"/>
                  </a:lnTo>
                  <a:lnTo>
                    <a:pt x="17561" y="2785"/>
                  </a:lnTo>
                  <a:lnTo>
                    <a:pt x="17439" y="2687"/>
                  </a:lnTo>
                  <a:lnTo>
                    <a:pt x="17292" y="2639"/>
                  </a:lnTo>
                  <a:lnTo>
                    <a:pt x="17146" y="2590"/>
                  </a:lnTo>
                  <a:lnTo>
                    <a:pt x="16999" y="2565"/>
                  </a:lnTo>
                  <a:lnTo>
                    <a:pt x="13702" y="2565"/>
                  </a:lnTo>
                  <a:lnTo>
                    <a:pt x="13263" y="758"/>
                  </a:lnTo>
                  <a:lnTo>
                    <a:pt x="13214" y="611"/>
                  </a:lnTo>
                  <a:lnTo>
                    <a:pt x="13141" y="465"/>
                  </a:lnTo>
                  <a:lnTo>
                    <a:pt x="13043" y="318"/>
                  </a:lnTo>
                  <a:lnTo>
                    <a:pt x="12921" y="221"/>
                  </a:lnTo>
                  <a:lnTo>
                    <a:pt x="12774" y="123"/>
                  </a:lnTo>
                  <a:lnTo>
                    <a:pt x="12628" y="50"/>
                  </a:lnTo>
                  <a:lnTo>
                    <a:pt x="12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0" name="Google Shape;480;p38"/>
          <p:cNvGrpSpPr/>
          <p:nvPr/>
        </p:nvGrpSpPr>
        <p:grpSpPr>
          <a:xfrm>
            <a:off x="2617042" y="364674"/>
            <a:ext cx="355300" cy="312413"/>
            <a:chOff x="1928175" y="312600"/>
            <a:chExt cx="425000" cy="373700"/>
          </a:xfrm>
        </p:grpSpPr>
        <p:sp>
          <p:nvSpPr>
            <p:cNvPr id="481" name="Google Shape;481;p38"/>
            <p:cNvSpPr/>
            <p:nvPr/>
          </p:nvSpPr>
          <p:spPr>
            <a:xfrm>
              <a:off x="1928175" y="312600"/>
              <a:ext cx="425000" cy="373700"/>
            </a:xfrm>
            <a:custGeom>
              <a:avLst/>
              <a:gdLst/>
              <a:ahLst/>
              <a:cxnLst/>
              <a:rect l="l" t="t" r="r" b="b"/>
              <a:pathLst>
                <a:path w="17000" h="14948" extrusionOk="0">
                  <a:moveTo>
                    <a:pt x="16022" y="978"/>
                  </a:moveTo>
                  <a:lnTo>
                    <a:pt x="16022" y="13971"/>
                  </a:lnTo>
                  <a:lnTo>
                    <a:pt x="978" y="13971"/>
                  </a:lnTo>
                  <a:lnTo>
                    <a:pt x="978" y="978"/>
                  </a:lnTo>
                  <a:close/>
                  <a:moveTo>
                    <a:pt x="782" y="1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5"/>
                  </a:lnTo>
                  <a:lnTo>
                    <a:pt x="123" y="343"/>
                  </a:lnTo>
                  <a:lnTo>
                    <a:pt x="74" y="489"/>
                  </a:lnTo>
                  <a:lnTo>
                    <a:pt x="25" y="636"/>
                  </a:lnTo>
                  <a:lnTo>
                    <a:pt x="1" y="782"/>
                  </a:lnTo>
                  <a:lnTo>
                    <a:pt x="1" y="14166"/>
                  </a:lnTo>
                  <a:lnTo>
                    <a:pt x="25" y="14313"/>
                  </a:lnTo>
                  <a:lnTo>
                    <a:pt x="74" y="14459"/>
                  </a:lnTo>
                  <a:lnTo>
                    <a:pt x="123" y="14606"/>
                  </a:lnTo>
                  <a:lnTo>
                    <a:pt x="221" y="14703"/>
                  </a:lnTo>
                  <a:lnTo>
                    <a:pt x="343" y="14801"/>
                  </a:lnTo>
                  <a:lnTo>
                    <a:pt x="489" y="14874"/>
                  </a:lnTo>
                  <a:lnTo>
                    <a:pt x="636" y="14923"/>
                  </a:lnTo>
                  <a:lnTo>
                    <a:pt x="782" y="14948"/>
                  </a:lnTo>
                  <a:lnTo>
                    <a:pt x="16218" y="14948"/>
                  </a:lnTo>
                  <a:lnTo>
                    <a:pt x="16364" y="14923"/>
                  </a:lnTo>
                  <a:lnTo>
                    <a:pt x="16511" y="14874"/>
                  </a:lnTo>
                  <a:lnTo>
                    <a:pt x="16657" y="14801"/>
                  </a:lnTo>
                  <a:lnTo>
                    <a:pt x="16779" y="14703"/>
                  </a:lnTo>
                  <a:lnTo>
                    <a:pt x="16877" y="14606"/>
                  </a:lnTo>
                  <a:lnTo>
                    <a:pt x="16926" y="14459"/>
                  </a:lnTo>
                  <a:lnTo>
                    <a:pt x="16975" y="14313"/>
                  </a:lnTo>
                  <a:lnTo>
                    <a:pt x="16999" y="14166"/>
                  </a:lnTo>
                  <a:lnTo>
                    <a:pt x="16999" y="782"/>
                  </a:lnTo>
                  <a:lnTo>
                    <a:pt x="16975" y="636"/>
                  </a:lnTo>
                  <a:lnTo>
                    <a:pt x="16926" y="489"/>
                  </a:lnTo>
                  <a:lnTo>
                    <a:pt x="16877" y="343"/>
                  </a:lnTo>
                  <a:lnTo>
                    <a:pt x="16779" y="245"/>
                  </a:lnTo>
                  <a:lnTo>
                    <a:pt x="16657" y="147"/>
                  </a:lnTo>
                  <a:lnTo>
                    <a:pt x="16511" y="74"/>
                  </a:lnTo>
                  <a:lnTo>
                    <a:pt x="16364" y="25"/>
                  </a:lnTo>
                  <a:lnTo>
                    <a:pt x="162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2" name="Google Shape;482;p38"/>
            <p:cNvSpPr/>
            <p:nvPr/>
          </p:nvSpPr>
          <p:spPr>
            <a:xfrm>
              <a:off x="1964825" y="349250"/>
              <a:ext cx="351700" cy="300425"/>
            </a:xfrm>
            <a:custGeom>
              <a:avLst/>
              <a:gdLst/>
              <a:ahLst/>
              <a:cxnLst/>
              <a:rect l="l" t="t" r="r" b="b"/>
              <a:pathLst>
                <a:path w="14068" h="12017" extrusionOk="0">
                  <a:moveTo>
                    <a:pt x="10111" y="1563"/>
                  </a:moveTo>
                  <a:lnTo>
                    <a:pt x="10307" y="1588"/>
                  </a:lnTo>
                  <a:lnTo>
                    <a:pt x="10502" y="1612"/>
                  </a:lnTo>
                  <a:lnTo>
                    <a:pt x="10697" y="1661"/>
                  </a:lnTo>
                  <a:lnTo>
                    <a:pt x="10868" y="1734"/>
                  </a:lnTo>
                  <a:lnTo>
                    <a:pt x="11039" y="1807"/>
                  </a:lnTo>
                  <a:lnTo>
                    <a:pt x="11186" y="1905"/>
                  </a:lnTo>
                  <a:lnTo>
                    <a:pt x="11357" y="2027"/>
                  </a:lnTo>
                  <a:lnTo>
                    <a:pt x="11479" y="2149"/>
                  </a:lnTo>
                  <a:lnTo>
                    <a:pt x="11625" y="2271"/>
                  </a:lnTo>
                  <a:lnTo>
                    <a:pt x="11723" y="2442"/>
                  </a:lnTo>
                  <a:lnTo>
                    <a:pt x="11821" y="2589"/>
                  </a:lnTo>
                  <a:lnTo>
                    <a:pt x="11894" y="2760"/>
                  </a:lnTo>
                  <a:lnTo>
                    <a:pt x="11967" y="2955"/>
                  </a:lnTo>
                  <a:lnTo>
                    <a:pt x="12016" y="3126"/>
                  </a:lnTo>
                  <a:lnTo>
                    <a:pt x="12041" y="3322"/>
                  </a:lnTo>
                  <a:lnTo>
                    <a:pt x="12065" y="3517"/>
                  </a:lnTo>
                  <a:lnTo>
                    <a:pt x="12041" y="3737"/>
                  </a:lnTo>
                  <a:lnTo>
                    <a:pt x="12016" y="3908"/>
                  </a:lnTo>
                  <a:lnTo>
                    <a:pt x="11967" y="4103"/>
                  </a:lnTo>
                  <a:lnTo>
                    <a:pt x="11894" y="4274"/>
                  </a:lnTo>
                  <a:lnTo>
                    <a:pt x="11821" y="4445"/>
                  </a:lnTo>
                  <a:lnTo>
                    <a:pt x="11723" y="4616"/>
                  </a:lnTo>
                  <a:lnTo>
                    <a:pt x="11625" y="4763"/>
                  </a:lnTo>
                  <a:lnTo>
                    <a:pt x="11479" y="4909"/>
                  </a:lnTo>
                  <a:lnTo>
                    <a:pt x="11357" y="5031"/>
                  </a:lnTo>
                  <a:lnTo>
                    <a:pt x="11186" y="5153"/>
                  </a:lnTo>
                  <a:lnTo>
                    <a:pt x="11039" y="5251"/>
                  </a:lnTo>
                  <a:lnTo>
                    <a:pt x="10868" y="5324"/>
                  </a:lnTo>
                  <a:lnTo>
                    <a:pt x="10697" y="5398"/>
                  </a:lnTo>
                  <a:lnTo>
                    <a:pt x="10502" y="5446"/>
                  </a:lnTo>
                  <a:lnTo>
                    <a:pt x="10307" y="5471"/>
                  </a:lnTo>
                  <a:lnTo>
                    <a:pt x="9916" y="5471"/>
                  </a:lnTo>
                  <a:lnTo>
                    <a:pt x="9720" y="5446"/>
                  </a:lnTo>
                  <a:lnTo>
                    <a:pt x="9525" y="5398"/>
                  </a:lnTo>
                  <a:lnTo>
                    <a:pt x="9354" y="5324"/>
                  </a:lnTo>
                  <a:lnTo>
                    <a:pt x="9183" y="5251"/>
                  </a:lnTo>
                  <a:lnTo>
                    <a:pt x="9012" y="5153"/>
                  </a:lnTo>
                  <a:lnTo>
                    <a:pt x="8866" y="5031"/>
                  </a:lnTo>
                  <a:lnTo>
                    <a:pt x="8719" y="4909"/>
                  </a:lnTo>
                  <a:lnTo>
                    <a:pt x="8597" y="4763"/>
                  </a:lnTo>
                  <a:lnTo>
                    <a:pt x="8475" y="4616"/>
                  </a:lnTo>
                  <a:lnTo>
                    <a:pt x="8377" y="4445"/>
                  </a:lnTo>
                  <a:lnTo>
                    <a:pt x="8304" y="4274"/>
                  </a:lnTo>
                  <a:lnTo>
                    <a:pt x="8231" y="4103"/>
                  </a:lnTo>
                  <a:lnTo>
                    <a:pt x="8182" y="3908"/>
                  </a:lnTo>
                  <a:lnTo>
                    <a:pt x="8157" y="3737"/>
                  </a:lnTo>
                  <a:lnTo>
                    <a:pt x="8157" y="3517"/>
                  </a:lnTo>
                  <a:lnTo>
                    <a:pt x="8157" y="3322"/>
                  </a:lnTo>
                  <a:lnTo>
                    <a:pt x="8182" y="3126"/>
                  </a:lnTo>
                  <a:lnTo>
                    <a:pt x="8231" y="2955"/>
                  </a:lnTo>
                  <a:lnTo>
                    <a:pt x="8304" y="2760"/>
                  </a:lnTo>
                  <a:lnTo>
                    <a:pt x="8377" y="2589"/>
                  </a:lnTo>
                  <a:lnTo>
                    <a:pt x="8475" y="2442"/>
                  </a:lnTo>
                  <a:lnTo>
                    <a:pt x="8597" y="2271"/>
                  </a:lnTo>
                  <a:lnTo>
                    <a:pt x="8719" y="2149"/>
                  </a:lnTo>
                  <a:lnTo>
                    <a:pt x="8866" y="2027"/>
                  </a:lnTo>
                  <a:lnTo>
                    <a:pt x="9012" y="1905"/>
                  </a:lnTo>
                  <a:lnTo>
                    <a:pt x="9183" y="1807"/>
                  </a:lnTo>
                  <a:lnTo>
                    <a:pt x="9354" y="1734"/>
                  </a:lnTo>
                  <a:lnTo>
                    <a:pt x="9525" y="1661"/>
                  </a:lnTo>
                  <a:lnTo>
                    <a:pt x="9720" y="1612"/>
                  </a:lnTo>
                  <a:lnTo>
                    <a:pt x="9916" y="1588"/>
                  </a:lnTo>
                  <a:lnTo>
                    <a:pt x="10111" y="1563"/>
                  </a:lnTo>
                  <a:close/>
                  <a:moveTo>
                    <a:pt x="0" y="0"/>
                  </a:moveTo>
                  <a:lnTo>
                    <a:pt x="0" y="9232"/>
                  </a:lnTo>
                  <a:lnTo>
                    <a:pt x="3248" y="5080"/>
                  </a:lnTo>
                  <a:lnTo>
                    <a:pt x="3346" y="4958"/>
                  </a:lnTo>
                  <a:lnTo>
                    <a:pt x="3468" y="4885"/>
                  </a:lnTo>
                  <a:lnTo>
                    <a:pt x="3590" y="4836"/>
                  </a:lnTo>
                  <a:lnTo>
                    <a:pt x="3737" y="4811"/>
                  </a:lnTo>
                  <a:lnTo>
                    <a:pt x="3859" y="4836"/>
                  </a:lnTo>
                  <a:lnTo>
                    <a:pt x="4005" y="4885"/>
                  </a:lnTo>
                  <a:lnTo>
                    <a:pt x="4128" y="4958"/>
                  </a:lnTo>
                  <a:lnTo>
                    <a:pt x="4225" y="5080"/>
                  </a:lnTo>
                  <a:lnTo>
                    <a:pt x="9647" y="12016"/>
                  </a:lnTo>
                  <a:lnTo>
                    <a:pt x="10233" y="12016"/>
                  </a:lnTo>
                  <a:lnTo>
                    <a:pt x="10087" y="11772"/>
                  </a:lnTo>
                  <a:lnTo>
                    <a:pt x="8157" y="9305"/>
                  </a:lnTo>
                  <a:lnTo>
                    <a:pt x="9403" y="7718"/>
                  </a:lnTo>
                  <a:lnTo>
                    <a:pt x="9501" y="7596"/>
                  </a:lnTo>
                  <a:lnTo>
                    <a:pt x="9623" y="7522"/>
                  </a:lnTo>
                  <a:lnTo>
                    <a:pt x="9745" y="7473"/>
                  </a:lnTo>
                  <a:lnTo>
                    <a:pt x="9891" y="7449"/>
                  </a:lnTo>
                  <a:lnTo>
                    <a:pt x="10014" y="7473"/>
                  </a:lnTo>
                  <a:lnTo>
                    <a:pt x="10160" y="7522"/>
                  </a:lnTo>
                  <a:lnTo>
                    <a:pt x="10282" y="7596"/>
                  </a:lnTo>
                  <a:lnTo>
                    <a:pt x="10380" y="7718"/>
                  </a:lnTo>
                  <a:lnTo>
                    <a:pt x="13750" y="12016"/>
                  </a:lnTo>
                  <a:lnTo>
                    <a:pt x="14068" y="12016"/>
                  </a:lnTo>
                  <a:lnTo>
                    <a:pt x="1406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83" name="Google Shape;483;p38"/>
          <p:cNvSpPr/>
          <p:nvPr/>
        </p:nvSpPr>
        <p:spPr>
          <a:xfrm>
            <a:off x="3212819" y="353460"/>
            <a:ext cx="290970" cy="334860"/>
          </a:xfrm>
          <a:custGeom>
            <a:avLst/>
            <a:gdLst/>
            <a:ahLst/>
            <a:cxnLst/>
            <a:rect l="l" t="t" r="r" b="b"/>
            <a:pathLst>
              <a:path w="13922" h="16022" extrusionOk="0">
                <a:moveTo>
                  <a:pt x="13922" y="0"/>
                </a:moveTo>
                <a:lnTo>
                  <a:pt x="3249" y="3249"/>
                </a:lnTo>
                <a:lnTo>
                  <a:pt x="3249" y="12651"/>
                </a:lnTo>
                <a:lnTo>
                  <a:pt x="2907" y="12627"/>
                </a:lnTo>
                <a:lnTo>
                  <a:pt x="2565" y="12627"/>
                </a:lnTo>
                <a:lnTo>
                  <a:pt x="2198" y="12676"/>
                </a:lnTo>
                <a:lnTo>
                  <a:pt x="1832" y="12774"/>
                </a:lnTo>
                <a:lnTo>
                  <a:pt x="1612" y="12847"/>
                </a:lnTo>
                <a:lnTo>
                  <a:pt x="1393" y="12945"/>
                </a:lnTo>
                <a:lnTo>
                  <a:pt x="1197" y="13067"/>
                </a:lnTo>
                <a:lnTo>
                  <a:pt x="1002" y="13164"/>
                </a:lnTo>
                <a:lnTo>
                  <a:pt x="806" y="13311"/>
                </a:lnTo>
                <a:lnTo>
                  <a:pt x="660" y="13433"/>
                </a:lnTo>
                <a:lnTo>
                  <a:pt x="513" y="13580"/>
                </a:lnTo>
                <a:lnTo>
                  <a:pt x="391" y="13726"/>
                </a:lnTo>
                <a:lnTo>
                  <a:pt x="269" y="13897"/>
                </a:lnTo>
                <a:lnTo>
                  <a:pt x="171" y="14044"/>
                </a:lnTo>
                <a:lnTo>
                  <a:pt x="98" y="14215"/>
                </a:lnTo>
                <a:lnTo>
                  <a:pt x="49" y="14386"/>
                </a:lnTo>
                <a:lnTo>
                  <a:pt x="25" y="14532"/>
                </a:lnTo>
                <a:lnTo>
                  <a:pt x="0" y="14703"/>
                </a:lnTo>
                <a:lnTo>
                  <a:pt x="25" y="14874"/>
                </a:lnTo>
                <a:lnTo>
                  <a:pt x="49" y="15021"/>
                </a:lnTo>
                <a:lnTo>
                  <a:pt x="123" y="15191"/>
                </a:lnTo>
                <a:lnTo>
                  <a:pt x="196" y="15338"/>
                </a:lnTo>
                <a:lnTo>
                  <a:pt x="293" y="15460"/>
                </a:lnTo>
                <a:lnTo>
                  <a:pt x="416" y="15582"/>
                </a:lnTo>
                <a:lnTo>
                  <a:pt x="562" y="15680"/>
                </a:lnTo>
                <a:lnTo>
                  <a:pt x="709" y="15778"/>
                </a:lnTo>
                <a:lnTo>
                  <a:pt x="880" y="15851"/>
                </a:lnTo>
                <a:lnTo>
                  <a:pt x="1075" y="15924"/>
                </a:lnTo>
                <a:lnTo>
                  <a:pt x="1246" y="15973"/>
                </a:lnTo>
                <a:lnTo>
                  <a:pt x="1466" y="15997"/>
                </a:lnTo>
                <a:lnTo>
                  <a:pt x="1661" y="16022"/>
                </a:lnTo>
                <a:lnTo>
                  <a:pt x="1881" y="16022"/>
                </a:lnTo>
                <a:lnTo>
                  <a:pt x="2101" y="15997"/>
                </a:lnTo>
                <a:lnTo>
                  <a:pt x="2345" y="15973"/>
                </a:lnTo>
                <a:lnTo>
                  <a:pt x="2565" y="15924"/>
                </a:lnTo>
                <a:lnTo>
                  <a:pt x="2809" y="15875"/>
                </a:lnTo>
                <a:lnTo>
                  <a:pt x="3224" y="15704"/>
                </a:lnTo>
                <a:lnTo>
                  <a:pt x="3591" y="15509"/>
                </a:lnTo>
                <a:lnTo>
                  <a:pt x="3908" y="15289"/>
                </a:lnTo>
                <a:lnTo>
                  <a:pt x="4177" y="15021"/>
                </a:lnTo>
                <a:lnTo>
                  <a:pt x="4372" y="14752"/>
                </a:lnTo>
                <a:lnTo>
                  <a:pt x="4470" y="14605"/>
                </a:lnTo>
                <a:lnTo>
                  <a:pt x="4543" y="14459"/>
                </a:lnTo>
                <a:lnTo>
                  <a:pt x="4592" y="14312"/>
                </a:lnTo>
                <a:lnTo>
                  <a:pt x="4616" y="14166"/>
                </a:lnTo>
                <a:lnTo>
                  <a:pt x="4641" y="14019"/>
                </a:lnTo>
                <a:lnTo>
                  <a:pt x="4641" y="13873"/>
                </a:lnTo>
                <a:lnTo>
                  <a:pt x="4641" y="6204"/>
                </a:lnTo>
                <a:lnTo>
                  <a:pt x="12505" y="3737"/>
                </a:lnTo>
                <a:lnTo>
                  <a:pt x="12505" y="10136"/>
                </a:lnTo>
                <a:lnTo>
                  <a:pt x="12187" y="10111"/>
                </a:lnTo>
                <a:lnTo>
                  <a:pt x="11846" y="10111"/>
                </a:lnTo>
                <a:lnTo>
                  <a:pt x="11479" y="10160"/>
                </a:lnTo>
                <a:lnTo>
                  <a:pt x="11113" y="10258"/>
                </a:lnTo>
                <a:lnTo>
                  <a:pt x="10893" y="10331"/>
                </a:lnTo>
                <a:lnTo>
                  <a:pt x="10673" y="10429"/>
                </a:lnTo>
                <a:lnTo>
                  <a:pt x="10453" y="10551"/>
                </a:lnTo>
                <a:lnTo>
                  <a:pt x="10283" y="10649"/>
                </a:lnTo>
                <a:lnTo>
                  <a:pt x="10087" y="10795"/>
                </a:lnTo>
                <a:lnTo>
                  <a:pt x="9941" y="10917"/>
                </a:lnTo>
                <a:lnTo>
                  <a:pt x="9794" y="11064"/>
                </a:lnTo>
                <a:lnTo>
                  <a:pt x="9648" y="11211"/>
                </a:lnTo>
                <a:lnTo>
                  <a:pt x="9550" y="11381"/>
                </a:lnTo>
                <a:lnTo>
                  <a:pt x="9452" y="11528"/>
                </a:lnTo>
                <a:lnTo>
                  <a:pt x="9379" y="11699"/>
                </a:lnTo>
                <a:lnTo>
                  <a:pt x="9330" y="11870"/>
                </a:lnTo>
                <a:lnTo>
                  <a:pt x="9306" y="12016"/>
                </a:lnTo>
                <a:lnTo>
                  <a:pt x="9281" y="12187"/>
                </a:lnTo>
                <a:lnTo>
                  <a:pt x="9306" y="12358"/>
                </a:lnTo>
                <a:lnTo>
                  <a:pt x="9330" y="12505"/>
                </a:lnTo>
                <a:lnTo>
                  <a:pt x="9403" y="12676"/>
                </a:lnTo>
                <a:lnTo>
                  <a:pt x="9477" y="12822"/>
                </a:lnTo>
                <a:lnTo>
                  <a:pt x="9574" y="12945"/>
                </a:lnTo>
                <a:lnTo>
                  <a:pt x="9696" y="13067"/>
                </a:lnTo>
                <a:lnTo>
                  <a:pt x="9843" y="13164"/>
                </a:lnTo>
                <a:lnTo>
                  <a:pt x="9989" y="13262"/>
                </a:lnTo>
                <a:lnTo>
                  <a:pt x="10160" y="13335"/>
                </a:lnTo>
                <a:lnTo>
                  <a:pt x="10331" y="13409"/>
                </a:lnTo>
                <a:lnTo>
                  <a:pt x="10527" y="13457"/>
                </a:lnTo>
                <a:lnTo>
                  <a:pt x="10747" y="13482"/>
                </a:lnTo>
                <a:lnTo>
                  <a:pt x="10942" y="13506"/>
                </a:lnTo>
                <a:lnTo>
                  <a:pt x="11162" y="13506"/>
                </a:lnTo>
                <a:lnTo>
                  <a:pt x="11382" y="13482"/>
                </a:lnTo>
                <a:lnTo>
                  <a:pt x="11626" y="13457"/>
                </a:lnTo>
                <a:lnTo>
                  <a:pt x="11846" y="13409"/>
                </a:lnTo>
                <a:lnTo>
                  <a:pt x="12090" y="13360"/>
                </a:lnTo>
                <a:lnTo>
                  <a:pt x="12456" y="13213"/>
                </a:lnTo>
                <a:lnTo>
                  <a:pt x="12798" y="13042"/>
                </a:lnTo>
                <a:lnTo>
                  <a:pt x="13091" y="12822"/>
                </a:lnTo>
                <a:lnTo>
                  <a:pt x="13360" y="12603"/>
                </a:lnTo>
                <a:lnTo>
                  <a:pt x="13580" y="12358"/>
                </a:lnTo>
                <a:lnTo>
                  <a:pt x="13751" y="12090"/>
                </a:lnTo>
                <a:lnTo>
                  <a:pt x="13848" y="11821"/>
                </a:lnTo>
                <a:lnTo>
                  <a:pt x="13897" y="11675"/>
                </a:lnTo>
                <a:lnTo>
                  <a:pt x="13922" y="11552"/>
                </a:lnTo>
                <a:lnTo>
                  <a:pt x="1392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38"/>
          <p:cNvSpPr/>
          <p:nvPr/>
        </p:nvSpPr>
        <p:spPr>
          <a:xfrm>
            <a:off x="3796265" y="354485"/>
            <a:ext cx="251176" cy="332812"/>
          </a:xfrm>
          <a:custGeom>
            <a:avLst/>
            <a:gdLst/>
            <a:ahLst/>
            <a:cxnLst/>
            <a:rect l="l" t="t" r="r" b="b"/>
            <a:pathLst>
              <a:path w="12018" h="15924" extrusionOk="0">
                <a:moveTo>
                  <a:pt x="6278" y="3444"/>
                </a:moveTo>
                <a:lnTo>
                  <a:pt x="6522" y="3493"/>
                </a:lnTo>
                <a:lnTo>
                  <a:pt x="6766" y="3542"/>
                </a:lnTo>
                <a:lnTo>
                  <a:pt x="7010" y="3639"/>
                </a:lnTo>
                <a:lnTo>
                  <a:pt x="7230" y="3737"/>
                </a:lnTo>
                <a:lnTo>
                  <a:pt x="7450" y="3883"/>
                </a:lnTo>
                <a:lnTo>
                  <a:pt x="7645" y="4030"/>
                </a:lnTo>
                <a:lnTo>
                  <a:pt x="7816" y="4201"/>
                </a:lnTo>
                <a:lnTo>
                  <a:pt x="7987" y="4372"/>
                </a:lnTo>
                <a:lnTo>
                  <a:pt x="8134" y="4567"/>
                </a:lnTo>
                <a:lnTo>
                  <a:pt x="8280" y="4787"/>
                </a:lnTo>
                <a:lnTo>
                  <a:pt x="8378" y="5007"/>
                </a:lnTo>
                <a:lnTo>
                  <a:pt x="8476" y="5251"/>
                </a:lnTo>
                <a:lnTo>
                  <a:pt x="8525" y="5495"/>
                </a:lnTo>
                <a:lnTo>
                  <a:pt x="8573" y="5740"/>
                </a:lnTo>
                <a:lnTo>
                  <a:pt x="8573" y="6008"/>
                </a:lnTo>
                <a:lnTo>
                  <a:pt x="8573" y="6277"/>
                </a:lnTo>
                <a:lnTo>
                  <a:pt x="8525" y="6521"/>
                </a:lnTo>
                <a:lnTo>
                  <a:pt x="8476" y="6765"/>
                </a:lnTo>
                <a:lnTo>
                  <a:pt x="8378" y="7010"/>
                </a:lnTo>
                <a:lnTo>
                  <a:pt x="8280" y="7229"/>
                </a:lnTo>
                <a:lnTo>
                  <a:pt x="8134" y="7449"/>
                </a:lnTo>
                <a:lnTo>
                  <a:pt x="7987" y="7645"/>
                </a:lnTo>
                <a:lnTo>
                  <a:pt x="7816" y="7816"/>
                </a:lnTo>
                <a:lnTo>
                  <a:pt x="7645" y="7987"/>
                </a:lnTo>
                <a:lnTo>
                  <a:pt x="7450" y="8133"/>
                </a:lnTo>
                <a:lnTo>
                  <a:pt x="7230" y="8280"/>
                </a:lnTo>
                <a:lnTo>
                  <a:pt x="7010" y="8377"/>
                </a:lnTo>
                <a:lnTo>
                  <a:pt x="6766" y="8475"/>
                </a:lnTo>
                <a:lnTo>
                  <a:pt x="6522" y="8524"/>
                </a:lnTo>
                <a:lnTo>
                  <a:pt x="6278" y="8573"/>
                </a:lnTo>
                <a:lnTo>
                  <a:pt x="5740" y="8573"/>
                </a:lnTo>
                <a:lnTo>
                  <a:pt x="5496" y="8524"/>
                </a:lnTo>
                <a:lnTo>
                  <a:pt x="5252" y="8475"/>
                </a:lnTo>
                <a:lnTo>
                  <a:pt x="5008" y="8377"/>
                </a:lnTo>
                <a:lnTo>
                  <a:pt x="4788" y="8280"/>
                </a:lnTo>
                <a:lnTo>
                  <a:pt x="4568" y="8133"/>
                </a:lnTo>
                <a:lnTo>
                  <a:pt x="4373" y="7987"/>
                </a:lnTo>
                <a:lnTo>
                  <a:pt x="4202" y="7816"/>
                </a:lnTo>
                <a:lnTo>
                  <a:pt x="4031" y="7645"/>
                </a:lnTo>
                <a:lnTo>
                  <a:pt x="3884" y="7449"/>
                </a:lnTo>
                <a:lnTo>
                  <a:pt x="3738" y="7229"/>
                </a:lnTo>
                <a:lnTo>
                  <a:pt x="3640" y="7010"/>
                </a:lnTo>
                <a:lnTo>
                  <a:pt x="3542" y="6765"/>
                </a:lnTo>
                <a:lnTo>
                  <a:pt x="3493" y="6521"/>
                </a:lnTo>
                <a:lnTo>
                  <a:pt x="3445" y="6277"/>
                </a:lnTo>
                <a:lnTo>
                  <a:pt x="3445" y="6008"/>
                </a:lnTo>
                <a:lnTo>
                  <a:pt x="3445" y="5740"/>
                </a:lnTo>
                <a:lnTo>
                  <a:pt x="3493" y="5495"/>
                </a:lnTo>
                <a:lnTo>
                  <a:pt x="3542" y="5251"/>
                </a:lnTo>
                <a:lnTo>
                  <a:pt x="3640" y="5007"/>
                </a:lnTo>
                <a:lnTo>
                  <a:pt x="3738" y="4787"/>
                </a:lnTo>
                <a:lnTo>
                  <a:pt x="3884" y="4567"/>
                </a:lnTo>
                <a:lnTo>
                  <a:pt x="4031" y="4372"/>
                </a:lnTo>
                <a:lnTo>
                  <a:pt x="4202" y="4201"/>
                </a:lnTo>
                <a:lnTo>
                  <a:pt x="4373" y="4030"/>
                </a:lnTo>
                <a:lnTo>
                  <a:pt x="4568" y="3883"/>
                </a:lnTo>
                <a:lnTo>
                  <a:pt x="4788" y="3737"/>
                </a:lnTo>
                <a:lnTo>
                  <a:pt x="5008" y="3639"/>
                </a:lnTo>
                <a:lnTo>
                  <a:pt x="5252" y="3542"/>
                </a:lnTo>
                <a:lnTo>
                  <a:pt x="5496" y="3493"/>
                </a:lnTo>
                <a:lnTo>
                  <a:pt x="5740" y="3444"/>
                </a:lnTo>
                <a:close/>
                <a:moveTo>
                  <a:pt x="5691" y="0"/>
                </a:moveTo>
                <a:lnTo>
                  <a:pt x="5398" y="25"/>
                </a:lnTo>
                <a:lnTo>
                  <a:pt x="5105" y="73"/>
                </a:lnTo>
                <a:lnTo>
                  <a:pt x="4788" y="122"/>
                </a:lnTo>
                <a:lnTo>
                  <a:pt x="4519" y="196"/>
                </a:lnTo>
                <a:lnTo>
                  <a:pt x="4226" y="269"/>
                </a:lnTo>
                <a:lnTo>
                  <a:pt x="3664" y="464"/>
                </a:lnTo>
                <a:lnTo>
                  <a:pt x="3152" y="733"/>
                </a:lnTo>
                <a:lnTo>
                  <a:pt x="2639" y="1026"/>
                </a:lnTo>
                <a:lnTo>
                  <a:pt x="2199" y="1368"/>
                </a:lnTo>
                <a:lnTo>
                  <a:pt x="1759" y="1759"/>
                </a:lnTo>
                <a:lnTo>
                  <a:pt x="1369" y="2198"/>
                </a:lnTo>
                <a:lnTo>
                  <a:pt x="1027" y="2638"/>
                </a:lnTo>
                <a:lnTo>
                  <a:pt x="734" y="3151"/>
                </a:lnTo>
                <a:lnTo>
                  <a:pt x="465" y="3664"/>
                </a:lnTo>
                <a:lnTo>
                  <a:pt x="270" y="4225"/>
                </a:lnTo>
                <a:lnTo>
                  <a:pt x="196" y="4518"/>
                </a:lnTo>
                <a:lnTo>
                  <a:pt x="123" y="4787"/>
                </a:lnTo>
                <a:lnTo>
                  <a:pt x="74" y="5105"/>
                </a:lnTo>
                <a:lnTo>
                  <a:pt x="25" y="5398"/>
                </a:lnTo>
                <a:lnTo>
                  <a:pt x="1" y="5691"/>
                </a:lnTo>
                <a:lnTo>
                  <a:pt x="1" y="6008"/>
                </a:lnTo>
                <a:lnTo>
                  <a:pt x="25" y="6448"/>
                </a:lnTo>
                <a:lnTo>
                  <a:pt x="74" y="6887"/>
                </a:lnTo>
                <a:lnTo>
                  <a:pt x="147" y="7352"/>
                </a:lnTo>
                <a:lnTo>
                  <a:pt x="270" y="7791"/>
                </a:lnTo>
                <a:lnTo>
                  <a:pt x="392" y="8231"/>
                </a:lnTo>
                <a:lnTo>
                  <a:pt x="563" y="8670"/>
                </a:lnTo>
                <a:lnTo>
                  <a:pt x="734" y="9110"/>
                </a:lnTo>
                <a:lnTo>
                  <a:pt x="929" y="9550"/>
                </a:lnTo>
                <a:lnTo>
                  <a:pt x="1149" y="9965"/>
                </a:lnTo>
                <a:lnTo>
                  <a:pt x="1393" y="10404"/>
                </a:lnTo>
                <a:lnTo>
                  <a:pt x="1906" y="11210"/>
                </a:lnTo>
                <a:lnTo>
                  <a:pt x="2443" y="11992"/>
                </a:lnTo>
                <a:lnTo>
                  <a:pt x="3005" y="12725"/>
                </a:lnTo>
                <a:lnTo>
                  <a:pt x="3567" y="13408"/>
                </a:lnTo>
                <a:lnTo>
                  <a:pt x="4104" y="14019"/>
                </a:lnTo>
                <a:lnTo>
                  <a:pt x="4617" y="14581"/>
                </a:lnTo>
                <a:lnTo>
                  <a:pt x="5081" y="15045"/>
                </a:lnTo>
                <a:lnTo>
                  <a:pt x="5740" y="15680"/>
                </a:lnTo>
                <a:lnTo>
                  <a:pt x="6009" y="15924"/>
                </a:lnTo>
                <a:lnTo>
                  <a:pt x="6278" y="15680"/>
                </a:lnTo>
                <a:lnTo>
                  <a:pt x="6937" y="15045"/>
                </a:lnTo>
                <a:lnTo>
                  <a:pt x="7401" y="14581"/>
                </a:lnTo>
                <a:lnTo>
                  <a:pt x="7914" y="14019"/>
                </a:lnTo>
                <a:lnTo>
                  <a:pt x="8451" y="13408"/>
                </a:lnTo>
                <a:lnTo>
                  <a:pt x="9013" y="12725"/>
                </a:lnTo>
                <a:lnTo>
                  <a:pt x="9575" y="11992"/>
                </a:lnTo>
                <a:lnTo>
                  <a:pt x="10112" y="11210"/>
                </a:lnTo>
                <a:lnTo>
                  <a:pt x="10625" y="10404"/>
                </a:lnTo>
                <a:lnTo>
                  <a:pt x="10869" y="9965"/>
                </a:lnTo>
                <a:lnTo>
                  <a:pt x="11089" y="9550"/>
                </a:lnTo>
                <a:lnTo>
                  <a:pt x="11284" y="9110"/>
                </a:lnTo>
                <a:lnTo>
                  <a:pt x="11455" y="8670"/>
                </a:lnTo>
                <a:lnTo>
                  <a:pt x="11626" y="8231"/>
                </a:lnTo>
                <a:lnTo>
                  <a:pt x="11748" y="7791"/>
                </a:lnTo>
                <a:lnTo>
                  <a:pt x="11871" y="7352"/>
                </a:lnTo>
                <a:lnTo>
                  <a:pt x="11944" y="6887"/>
                </a:lnTo>
                <a:lnTo>
                  <a:pt x="11993" y="6448"/>
                </a:lnTo>
                <a:lnTo>
                  <a:pt x="12017" y="6008"/>
                </a:lnTo>
                <a:lnTo>
                  <a:pt x="12017" y="5691"/>
                </a:lnTo>
                <a:lnTo>
                  <a:pt x="11993" y="5398"/>
                </a:lnTo>
                <a:lnTo>
                  <a:pt x="11944" y="5105"/>
                </a:lnTo>
                <a:lnTo>
                  <a:pt x="11895" y="4787"/>
                </a:lnTo>
                <a:lnTo>
                  <a:pt x="11822" y="4518"/>
                </a:lnTo>
                <a:lnTo>
                  <a:pt x="11748" y="4225"/>
                </a:lnTo>
                <a:lnTo>
                  <a:pt x="11553" y="3664"/>
                </a:lnTo>
                <a:lnTo>
                  <a:pt x="11284" y="3151"/>
                </a:lnTo>
                <a:lnTo>
                  <a:pt x="10991" y="2638"/>
                </a:lnTo>
                <a:lnTo>
                  <a:pt x="10649" y="2198"/>
                </a:lnTo>
                <a:lnTo>
                  <a:pt x="10259" y="1759"/>
                </a:lnTo>
                <a:lnTo>
                  <a:pt x="9819" y="1368"/>
                </a:lnTo>
                <a:lnTo>
                  <a:pt x="9379" y="1026"/>
                </a:lnTo>
                <a:lnTo>
                  <a:pt x="8866" y="733"/>
                </a:lnTo>
                <a:lnTo>
                  <a:pt x="8354" y="464"/>
                </a:lnTo>
                <a:lnTo>
                  <a:pt x="7792" y="269"/>
                </a:lnTo>
                <a:lnTo>
                  <a:pt x="7499" y="196"/>
                </a:lnTo>
                <a:lnTo>
                  <a:pt x="7230" y="122"/>
                </a:lnTo>
                <a:lnTo>
                  <a:pt x="6913" y="73"/>
                </a:lnTo>
                <a:lnTo>
                  <a:pt x="6620" y="25"/>
                </a:lnTo>
                <a:lnTo>
                  <a:pt x="632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85" name="Google Shape;485;p38"/>
          <p:cNvGrpSpPr/>
          <p:nvPr/>
        </p:nvGrpSpPr>
        <p:grpSpPr>
          <a:xfrm>
            <a:off x="4281080" y="348351"/>
            <a:ext cx="408386" cy="345080"/>
            <a:chOff x="3918650" y="293075"/>
            <a:chExt cx="488500" cy="412775"/>
          </a:xfrm>
        </p:grpSpPr>
        <p:sp>
          <p:nvSpPr>
            <p:cNvPr id="486" name="Google Shape;486;p38"/>
            <p:cNvSpPr/>
            <p:nvPr/>
          </p:nvSpPr>
          <p:spPr>
            <a:xfrm>
              <a:off x="4085350" y="293675"/>
              <a:ext cx="154500" cy="412175"/>
            </a:xfrm>
            <a:custGeom>
              <a:avLst/>
              <a:gdLst/>
              <a:ahLst/>
              <a:cxnLst/>
              <a:rect l="l" t="t" r="r" b="b"/>
              <a:pathLst>
                <a:path w="6180" h="16487" extrusionOk="0">
                  <a:moveTo>
                    <a:pt x="709" y="5496"/>
                  </a:moveTo>
                  <a:lnTo>
                    <a:pt x="806" y="5520"/>
                  </a:lnTo>
                  <a:lnTo>
                    <a:pt x="1050" y="5667"/>
                  </a:lnTo>
                  <a:lnTo>
                    <a:pt x="1270" y="5813"/>
                  </a:lnTo>
                  <a:lnTo>
                    <a:pt x="1344" y="5886"/>
                  </a:lnTo>
                  <a:lnTo>
                    <a:pt x="1368" y="5984"/>
                  </a:lnTo>
                  <a:lnTo>
                    <a:pt x="1344" y="6082"/>
                  </a:lnTo>
                  <a:lnTo>
                    <a:pt x="1319" y="6155"/>
                  </a:lnTo>
                  <a:lnTo>
                    <a:pt x="1221" y="6228"/>
                  </a:lnTo>
                  <a:lnTo>
                    <a:pt x="1124" y="6253"/>
                  </a:lnTo>
                  <a:lnTo>
                    <a:pt x="1050" y="6228"/>
                  </a:lnTo>
                  <a:lnTo>
                    <a:pt x="977" y="6204"/>
                  </a:lnTo>
                  <a:lnTo>
                    <a:pt x="782" y="6082"/>
                  </a:lnTo>
                  <a:lnTo>
                    <a:pt x="586" y="5960"/>
                  </a:lnTo>
                  <a:lnTo>
                    <a:pt x="513" y="5911"/>
                  </a:lnTo>
                  <a:lnTo>
                    <a:pt x="464" y="5838"/>
                  </a:lnTo>
                  <a:lnTo>
                    <a:pt x="464" y="5740"/>
                  </a:lnTo>
                  <a:lnTo>
                    <a:pt x="489" y="5642"/>
                  </a:lnTo>
                  <a:lnTo>
                    <a:pt x="538" y="5569"/>
                  </a:lnTo>
                  <a:lnTo>
                    <a:pt x="611" y="5520"/>
                  </a:lnTo>
                  <a:lnTo>
                    <a:pt x="709" y="5496"/>
                  </a:lnTo>
                  <a:close/>
                  <a:moveTo>
                    <a:pt x="1685" y="6351"/>
                  </a:moveTo>
                  <a:lnTo>
                    <a:pt x="1783" y="6375"/>
                  </a:lnTo>
                  <a:lnTo>
                    <a:pt x="1856" y="6448"/>
                  </a:lnTo>
                  <a:lnTo>
                    <a:pt x="2003" y="6668"/>
                  </a:lnTo>
                  <a:lnTo>
                    <a:pt x="2125" y="6888"/>
                  </a:lnTo>
                  <a:lnTo>
                    <a:pt x="2150" y="6986"/>
                  </a:lnTo>
                  <a:lnTo>
                    <a:pt x="2150" y="7083"/>
                  </a:lnTo>
                  <a:lnTo>
                    <a:pt x="2101" y="7156"/>
                  </a:lnTo>
                  <a:lnTo>
                    <a:pt x="2027" y="7230"/>
                  </a:lnTo>
                  <a:lnTo>
                    <a:pt x="1979" y="7254"/>
                  </a:lnTo>
                  <a:lnTo>
                    <a:pt x="1856" y="7254"/>
                  </a:lnTo>
                  <a:lnTo>
                    <a:pt x="1783" y="7230"/>
                  </a:lnTo>
                  <a:lnTo>
                    <a:pt x="1734" y="7181"/>
                  </a:lnTo>
                  <a:lnTo>
                    <a:pt x="1685" y="7132"/>
                  </a:lnTo>
                  <a:lnTo>
                    <a:pt x="1441" y="6741"/>
                  </a:lnTo>
                  <a:lnTo>
                    <a:pt x="1417" y="6644"/>
                  </a:lnTo>
                  <a:lnTo>
                    <a:pt x="1417" y="6546"/>
                  </a:lnTo>
                  <a:lnTo>
                    <a:pt x="1441" y="6448"/>
                  </a:lnTo>
                  <a:lnTo>
                    <a:pt x="1515" y="6399"/>
                  </a:lnTo>
                  <a:lnTo>
                    <a:pt x="1612" y="6351"/>
                  </a:lnTo>
                  <a:close/>
                  <a:moveTo>
                    <a:pt x="2247" y="7498"/>
                  </a:moveTo>
                  <a:lnTo>
                    <a:pt x="2345" y="7523"/>
                  </a:lnTo>
                  <a:lnTo>
                    <a:pt x="2418" y="7572"/>
                  </a:lnTo>
                  <a:lnTo>
                    <a:pt x="2467" y="7645"/>
                  </a:lnTo>
                  <a:lnTo>
                    <a:pt x="2662" y="8109"/>
                  </a:lnTo>
                  <a:lnTo>
                    <a:pt x="2662" y="8207"/>
                  </a:lnTo>
                  <a:lnTo>
                    <a:pt x="2638" y="8304"/>
                  </a:lnTo>
                  <a:lnTo>
                    <a:pt x="2589" y="8378"/>
                  </a:lnTo>
                  <a:lnTo>
                    <a:pt x="2516" y="8426"/>
                  </a:lnTo>
                  <a:lnTo>
                    <a:pt x="2418" y="8451"/>
                  </a:lnTo>
                  <a:lnTo>
                    <a:pt x="2345" y="8426"/>
                  </a:lnTo>
                  <a:lnTo>
                    <a:pt x="2272" y="8402"/>
                  </a:lnTo>
                  <a:lnTo>
                    <a:pt x="2223" y="8353"/>
                  </a:lnTo>
                  <a:lnTo>
                    <a:pt x="2198" y="8280"/>
                  </a:lnTo>
                  <a:lnTo>
                    <a:pt x="2027" y="7840"/>
                  </a:lnTo>
                  <a:lnTo>
                    <a:pt x="2003" y="7743"/>
                  </a:lnTo>
                  <a:lnTo>
                    <a:pt x="2027" y="7645"/>
                  </a:lnTo>
                  <a:lnTo>
                    <a:pt x="2076" y="7572"/>
                  </a:lnTo>
                  <a:lnTo>
                    <a:pt x="2150" y="7523"/>
                  </a:lnTo>
                  <a:lnTo>
                    <a:pt x="2247" y="7498"/>
                  </a:lnTo>
                  <a:close/>
                  <a:moveTo>
                    <a:pt x="2711" y="8720"/>
                  </a:moveTo>
                  <a:lnTo>
                    <a:pt x="2785" y="8744"/>
                  </a:lnTo>
                  <a:lnTo>
                    <a:pt x="2858" y="8793"/>
                  </a:lnTo>
                  <a:lnTo>
                    <a:pt x="2907" y="8866"/>
                  </a:lnTo>
                  <a:lnTo>
                    <a:pt x="3078" y="9355"/>
                  </a:lnTo>
                  <a:lnTo>
                    <a:pt x="3102" y="9452"/>
                  </a:lnTo>
                  <a:lnTo>
                    <a:pt x="3078" y="9526"/>
                  </a:lnTo>
                  <a:lnTo>
                    <a:pt x="3004" y="9599"/>
                  </a:lnTo>
                  <a:lnTo>
                    <a:pt x="2931" y="9648"/>
                  </a:lnTo>
                  <a:lnTo>
                    <a:pt x="2858" y="9672"/>
                  </a:lnTo>
                  <a:lnTo>
                    <a:pt x="2785" y="9672"/>
                  </a:lnTo>
                  <a:lnTo>
                    <a:pt x="2711" y="9623"/>
                  </a:lnTo>
                  <a:lnTo>
                    <a:pt x="2662" y="9574"/>
                  </a:lnTo>
                  <a:lnTo>
                    <a:pt x="2614" y="9501"/>
                  </a:lnTo>
                  <a:lnTo>
                    <a:pt x="2467" y="9037"/>
                  </a:lnTo>
                  <a:lnTo>
                    <a:pt x="2443" y="8939"/>
                  </a:lnTo>
                  <a:lnTo>
                    <a:pt x="2467" y="8842"/>
                  </a:lnTo>
                  <a:lnTo>
                    <a:pt x="2516" y="8768"/>
                  </a:lnTo>
                  <a:lnTo>
                    <a:pt x="2614" y="8720"/>
                  </a:lnTo>
                  <a:close/>
                  <a:moveTo>
                    <a:pt x="3224" y="9941"/>
                  </a:moveTo>
                  <a:lnTo>
                    <a:pt x="3297" y="10014"/>
                  </a:lnTo>
                  <a:lnTo>
                    <a:pt x="3346" y="10087"/>
                  </a:lnTo>
                  <a:lnTo>
                    <a:pt x="3542" y="10527"/>
                  </a:lnTo>
                  <a:lnTo>
                    <a:pt x="3566" y="10625"/>
                  </a:lnTo>
                  <a:lnTo>
                    <a:pt x="3566" y="10722"/>
                  </a:lnTo>
                  <a:lnTo>
                    <a:pt x="3517" y="10796"/>
                  </a:lnTo>
                  <a:lnTo>
                    <a:pt x="3444" y="10844"/>
                  </a:lnTo>
                  <a:lnTo>
                    <a:pt x="3322" y="10869"/>
                  </a:lnTo>
                  <a:lnTo>
                    <a:pt x="3273" y="10869"/>
                  </a:lnTo>
                  <a:lnTo>
                    <a:pt x="3200" y="10844"/>
                  </a:lnTo>
                  <a:lnTo>
                    <a:pt x="3151" y="10796"/>
                  </a:lnTo>
                  <a:lnTo>
                    <a:pt x="3102" y="10747"/>
                  </a:lnTo>
                  <a:lnTo>
                    <a:pt x="2907" y="10258"/>
                  </a:lnTo>
                  <a:lnTo>
                    <a:pt x="2882" y="10161"/>
                  </a:lnTo>
                  <a:lnTo>
                    <a:pt x="2907" y="10087"/>
                  </a:lnTo>
                  <a:lnTo>
                    <a:pt x="2955" y="10014"/>
                  </a:lnTo>
                  <a:lnTo>
                    <a:pt x="3029" y="9941"/>
                  </a:lnTo>
                  <a:close/>
                  <a:moveTo>
                    <a:pt x="3761" y="11089"/>
                  </a:moveTo>
                  <a:lnTo>
                    <a:pt x="3835" y="11137"/>
                  </a:lnTo>
                  <a:lnTo>
                    <a:pt x="3908" y="11211"/>
                  </a:lnTo>
                  <a:lnTo>
                    <a:pt x="4177" y="11577"/>
                  </a:lnTo>
                  <a:lnTo>
                    <a:pt x="4225" y="11675"/>
                  </a:lnTo>
                  <a:lnTo>
                    <a:pt x="4250" y="11748"/>
                  </a:lnTo>
                  <a:lnTo>
                    <a:pt x="4201" y="11846"/>
                  </a:lnTo>
                  <a:lnTo>
                    <a:pt x="4152" y="11919"/>
                  </a:lnTo>
                  <a:lnTo>
                    <a:pt x="4079" y="11968"/>
                  </a:lnTo>
                  <a:lnTo>
                    <a:pt x="3884" y="11968"/>
                  </a:lnTo>
                  <a:lnTo>
                    <a:pt x="3810" y="11895"/>
                  </a:lnTo>
                  <a:lnTo>
                    <a:pt x="3664" y="11675"/>
                  </a:lnTo>
                  <a:lnTo>
                    <a:pt x="3493" y="11455"/>
                  </a:lnTo>
                  <a:lnTo>
                    <a:pt x="3468" y="11382"/>
                  </a:lnTo>
                  <a:lnTo>
                    <a:pt x="3468" y="11284"/>
                  </a:lnTo>
                  <a:lnTo>
                    <a:pt x="3517" y="11186"/>
                  </a:lnTo>
                  <a:lnTo>
                    <a:pt x="3566" y="11137"/>
                  </a:lnTo>
                  <a:lnTo>
                    <a:pt x="3664" y="11089"/>
                  </a:lnTo>
                  <a:close/>
                  <a:moveTo>
                    <a:pt x="4616" y="12041"/>
                  </a:moveTo>
                  <a:lnTo>
                    <a:pt x="4714" y="12090"/>
                  </a:lnTo>
                  <a:lnTo>
                    <a:pt x="4909" y="12212"/>
                  </a:lnTo>
                  <a:lnTo>
                    <a:pt x="5105" y="12334"/>
                  </a:lnTo>
                  <a:lnTo>
                    <a:pt x="5178" y="12383"/>
                  </a:lnTo>
                  <a:lnTo>
                    <a:pt x="5227" y="12481"/>
                  </a:lnTo>
                  <a:lnTo>
                    <a:pt x="5227" y="12554"/>
                  </a:lnTo>
                  <a:lnTo>
                    <a:pt x="5202" y="12652"/>
                  </a:lnTo>
                  <a:lnTo>
                    <a:pt x="5154" y="12725"/>
                  </a:lnTo>
                  <a:lnTo>
                    <a:pt x="5105" y="12749"/>
                  </a:lnTo>
                  <a:lnTo>
                    <a:pt x="5056" y="12774"/>
                  </a:lnTo>
                  <a:lnTo>
                    <a:pt x="4983" y="12798"/>
                  </a:lnTo>
                  <a:lnTo>
                    <a:pt x="4885" y="12774"/>
                  </a:lnTo>
                  <a:lnTo>
                    <a:pt x="4641" y="12627"/>
                  </a:lnTo>
                  <a:lnTo>
                    <a:pt x="4421" y="12481"/>
                  </a:lnTo>
                  <a:lnTo>
                    <a:pt x="4348" y="12407"/>
                  </a:lnTo>
                  <a:lnTo>
                    <a:pt x="4323" y="12310"/>
                  </a:lnTo>
                  <a:lnTo>
                    <a:pt x="4323" y="12236"/>
                  </a:lnTo>
                  <a:lnTo>
                    <a:pt x="4372" y="12139"/>
                  </a:lnTo>
                  <a:lnTo>
                    <a:pt x="4445" y="12066"/>
                  </a:lnTo>
                  <a:lnTo>
                    <a:pt x="4543" y="12041"/>
                  </a:lnTo>
                  <a:close/>
                  <a:moveTo>
                    <a:pt x="0" y="1"/>
                  </a:moveTo>
                  <a:lnTo>
                    <a:pt x="0" y="5325"/>
                  </a:lnTo>
                  <a:lnTo>
                    <a:pt x="74" y="5349"/>
                  </a:lnTo>
                  <a:lnTo>
                    <a:pt x="147" y="5422"/>
                  </a:lnTo>
                  <a:lnTo>
                    <a:pt x="171" y="5496"/>
                  </a:lnTo>
                  <a:lnTo>
                    <a:pt x="171" y="5569"/>
                  </a:lnTo>
                  <a:lnTo>
                    <a:pt x="171" y="5642"/>
                  </a:lnTo>
                  <a:lnTo>
                    <a:pt x="122" y="5716"/>
                  </a:lnTo>
                  <a:lnTo>
                    <a:pt x="74" y="5764"/>
                  </a:lnTo>
                  <a:lnTo>
                    <a:pt x="0" y="5789"/>
                  </a:lnTo>
                  <a:lnTo>
                    <a:pt x="0" y="13360"/>
                  </a:lnTo>
                  <a:lnTo>
                    <a:pt x="6179" y="16486"/>
                  </a:lnTo>
                  <a:lnTo>
                    <a:pt x="6179" y="13116"/>
                  </a:lnTo>
                  <a:lnTo>
                    <a:pt x="5935" y="13091"/>
                  </a:lnTo>
                  <a:lnTo>
                    <a:pt x="5691" y="13042"/>
                  </a:lnTo>
                  <a:lnTo>
                    <a:pt x="5593" y="12994"/>
                  </a:lnTo>
                  <a:lnTo>
                    <a:pt x="5520" y="12945"/>
                  </a:lnTo>
                  <a:lnTo>
                    <a:pt x="5495" y="12847"/>
                  </a:lnTo>
                  <a:lnTo>
                    <a:pt x="5495" y="12749"/>
                  </a:lnTo>
                  <a:lnTo>
                    <a:pt x="5520" y="12676"/>
                  </a:lnTo>
                  <a:lnTo>
                    <a:pt x="5593" y="12603"/>
                  </a:lnTo>
                  <a:lnTo>
                    <a:pt x="5691" y="12554"/>
                  </a:lnTo>
                  <a:lnTo>
                    <a:pt x="5789" y="12554"/>
                  </a:lnTo>
                  <a:lnTo>
                    <a:pt x="6179" y="12627"/>
                  </a:lnTo>
                  <a:lnTo>
                    <a:pt x="6179" y="3127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7" name="Google Shape;487;p38"/>
            <p:cNvSpPr/>
            <p:nvPr/>
          </p:nvSpPr>
          <p:spPr>
            <a:xfrm>
              <a:off x="3918650" y="293075"/>
              <a:ext cx="153900" cy="407275"/>
            </a:xfrm>
            <a:custGeom>
              <a:avLst/>
              <a:gdLst/>
              <a:ahLst/>
              <a:cxnLst/>
              <a:rect l="l" t="t" r="r" b="b"/>
              <a:pathLst>
                <a:path w="6156" h="16291" extrusionOk="0">
                  <a:moveTo>
                    <a:pt x="5349" y="5495"/>
                  </a:moveTo>
                  <a:lnTo>
                    <a:pt x="5447" y="5520"/>
                  </a:lnTo>
                  <a:lnTo>
                    <a:pt x="5520" y="5569"/>
                  </a:lnTo>
                  <a:lnTo>
                    <a:pt x="5569" y="5666"/>
                  </a:lnTo>
                  <a:lnTo>
                    <a:pt x="5569" y="5764"/>
                  </a:lnTo>
                  <a:lnTo>
                    <a:pt x="5545" y="5837"/>
                  </a:lnTo>
                  <a:lnTo>
                    <a:pt x="5496" y="5935"/>
                  </a:lnTo>
                  <a:lnTo>
                    <a:pt x="5423" y="5984"/>
                  </a:lnTo>
                  <a:lnTo>
                    <a:pt x="5203" y="6057"/>
                  </a:lnTo>
                  <a:lnTo>
                    <a:pt x="5008" y="6155"/>
                  </a:lnTo>
                  <a:lnTo>
                    <a:pt x="4934" y="6179"/>
                  </a:lnTo>
                  <a:lnTo>
                    <a:pt x="4812" y="6179"/>
                  </a:lnTo>
                  <a:lnTo>
                    <a:pt x="4763" y="6155"/>
                  </a:lnTo>
                  <a:lnTo>
                    <a:pt x="4714" y="6106"/>
                  </a:lnTo>
                  <a:lnTo>
                    <a:pt x="4666" y="6057"/>
                  </a:lnTo>
                  <a:lnTo>
                    <a:pt x="4641" y="5959"/>
                  </a:lnTo>
                  <a:lnTo>
                    <a:pt x="4641" y="5862"/>
                  </a:lnTo>
                  <a:lnTo>
                    <a:pt x="4690" y="5788"/>
                  </a:lnTo>
                  <a:lnTo>
                    <a:pt x="4763" y="5740"/>
                  </a:lnTo>
                  <a:lnTo>
                    <a:pt x="5008" y="5617"/>
                  </a:lnTo>
                  <a:lnTo>
                    <a:pt x="5252" y="5520"/>
                  </a:lnTo>
                  <a:lnTo>
                    <a:pt x="5349" y="5495"/>
                  </a:lnTo>
                  <a:close/>
                  <a:moveTo>
                    <a:pt x="4250" y="6155"/>
                  </a:moveTo>
                  <a:lnTo>
                    <a:pt x="4348" y="6179"/>
                  </a:lnTo>
                  <a:lnTo>
                    <a:pt x="4421" y="6252"/>
                  </a:lnTo>
                  <a:lnTo>
                    <a:pt x="4470" y="6326"/>
                  </a:lnTo>
                  <a:lnTo>
                    <a:pt x="4470" y="6423"/>
                  </a:lnTo>
                  <a:lnTo>
                    <a:pt x="4446" y="6497"/>
                  </a:lnTo>
                  <a:lnTo>
                    <a:pt x="4397" y="6594"/>
                  </a:lnTo>
                  <a:lnTo>
                    <a:pt x="4226" y="6741"/>
                  </a:lnTo>
                  <a:lnTo>
                    <a:pt x="4079" y="6912"/>
                  </a:lnTo>
                  <a:lnTo>
                    <a:pt x="3982" y="6985"/>
                  </a:lnTo>
                  <a:lnTo>
                    <a:pt x="3884" y="7010"/>
                  </a:lnTo>
                  <a:lnTo>
                    <a:pt x="3811" y="6985"/>
                  </a:lnTo>
                  <a:lnTo>
                    <a:pt x="3738" y="6936"/>
                  </a:lnTo>
                  <a:lnTo>
                    <a:pt x="3664" y="6863"/>
                  </a:lnTo>
                  <a:lnTo>
                    <a:pt x="3640" y="6790"/>
                  </a:lnTo>
                  <a:lnTo>
                    <a:pt x="3664" y="6692"/>
                  </a:lnTo>
                  <a:lnTo>
                    <a:pt x="3713" y="6594"/>
                  </a:lnTo>
                  <a:lnTo>
                    <a:pt x="3884" y="6399"/>
                  </a:lnTo>
                  <a:lnTo>
                    <a:pt x="4079" y="6228"/>
                  </a:lnTo>
                  <a:lnTo>
                    <a:pt x="4153" y="6179"/>
                  </a:lnTo>
                  <a:lnTo>
                    <a:pt x="4250" y="6155"/>
                  </a:lnTo>
                  <a:close/>
                  <a:moveTo>
                    <a:pt x="3469" y="7156"/>
                  </a:moveTo>
                  <a:lnTo>
                    <a:pt x="3542" y="7205"/>
                  </a:lnTo>
                  <a:lnTo>
                    <a:pt x="3615" y="7254"/>
                  </a:lnTo>
                  <a:lnTo>
                    <a:pt x="3664" y="7351"/>
                  </a:lnTo>
                  <a:lnTo>
                    <a:pt x="3664" y="7449"/>
                  </a:lnTo>
                  <a:lnTo>
                    <a:pt x="3640" y="7547"/>
                  </a:lnTo>
                  <a:lnTo>
                    <a:pt x="3396" y="7962"/>
                  </a:lnTo>
                  <a:lnTo>
                    <a:pt x="3371" y="8011"/>
                  </a:lnTo>
                  <a:lnTo>
                    <a:pt x="3298" y="8060"/>
                  </a:lnTo>
                  <a:lnTo>
                    <a:pt x="3249" y="8084"/>
                  </a:lnTo>
                  <a:lnTo>
                    <a:pt x="3176" y="8084"/>
                  </a:lnTo>
                  <a:lnTo>
                    <a:pt x="3078" y="8060"/>
                  </a:lnTo>
                  <a:lnTo>
                    <a:pt x="3005" y="8011"/>
                  </a:lnTo>
                  <a:lnTo>
                    <a:pt x="2956" y="7913"/>
                  </a:lnTo>
                  <a:lnTo>
                    <a:pt x="2932" y="7840"/>
                  </a:lnTo>
                  <a:lnTo>
                    <a:pt x="2956" y="7742"/>
                  </a:lnTo>
                  <a:lnTo>
                    <a:pt x="3225" y="7278"/>
                  </a:lnTo>
                  <a:lnTo>
                    <a:pt x="3273" y="7205"/>
                  </a:lnTo>
                  <a:lnTo>
                    <a:pt x="3371" y="7180"/>
                  </a:lnTo>
                  <a:lnTo>
                    <a:pt x="3469" y="7156"/>
                  </a:lnTo>
                  <a:close/>
                  <a:moveTo>
                    <a:pt x="2858" y="8328"/>
                  </a:moveTo>
                  <a:lnTo>
                    <a:pt x="2956" y="8353"/>
                  </a:lnTo>
                  <a:lnTo>
                    <a:pt x="3029" y="8402"/>
                  </a:lnTo>
                  <a:lnTo>
                    <a:pt x="3078" y="8475"/>
                  </a:lnTo>
                  <a:lnTo>
                    <a:pt x="3103" y="8573"/>
                  </a:lnTo>
                  <a:lnTo>
                    <a:pt x="3103" y="8670"/>
                  </a:lnTo>
                  <a:lnTo>
                    <a:pt x="2932" y="9110"/>
                  </a:lnTo>
                  <a:lnTo>
                    <a:pt x="2907" y="9183"/>
                  </a:lnTo>
                  <a:lnTo>
                    <a:pt x="2858" y="9232"/>
                  </a:lnTo>
                  <a:lnTo>
                    <a:pt x="2785" y="9281"/>
                  </a:lnTo>
                  <a:lnTo>
                    <a:pt x="2638" y="9281"/>
                  </a:lnTo>
                  <a:lnTo>
                    <a:pt x="2541" y="9232"/>
                  </a:lnTo>
                  <a:lnTo>
                    <a:pt x="2492" y="9159"/>
                  </a:lnTo>
                  <a:lnTo>
                    <a:pt x="2468" y="9061"/>
                  </a:lnTo>
                  <a:lnTo>
                    <a:pt x="2468" y="8963"/>
                  </a:lnTo>
                  <a:lnTo>
                    <a:pt x="2638" y="8499"/>
                  </a:lnTo>
                  <a:lnTo>
                    <a:pt x="2687" y="8402"/>
                  </a:lnTo>
                  <a:lnTo>
                    <a:pt x="2761" y="8353"/>
                  </a:lnTo>
                  <a:lnTo>
                    <a:pt x="2858" y="8328"/>
                  </a:lnTo>
                  <a:close/>
                  <a:moveTo>
                    <a:pt x="2541" y="9574"/>
                  </a:moveTo>
                  <a:lnTo>
                    <a:pt x="2638" y="9623"/>
                  </a:lnTo>
                  <a:lnTo>
                    <a:pt x="2712" y="9696"/>
                  </a:lnTo>
                  <a:lnTo>
                    <a:pt x="2736" y="9769"/>
                  </a:lnTo>
                  <a:lnTo>
                    <a:pt x="2736" y="9867"/>
                  </a:lnTo>
                  <a:lnTo>
                    <a:pt x="2638" y="10355"/>
                  </a:lnTo>
                  <a:lnTo>
                    <a:pt x="2590" y="10429"/>
                  </a:lnTo>
                  <a:lnTo>
                    <a:pt x="2541" y="10502"/>
                  </a:lnTo>
                  <a:lnTo>
                    <a:pt x="2468" y="10526"/>
                  </a:lnTo>
                  <a:lnTo>
                    <a:pt x="2394" y="10551"/>
                  </a:lnTo>
                  <a:lnTo>
                    <a:pt x="2345" y="10551"/>
                  </a:lnTo>
                  <a:lnTo>
                    <a:pt x="2248" y="10502"/>
                  </a:lnTo>
                  <a:lnTo>
                    <a:pt x="2199" y="10429"/>
                  </a:lnTo>
                  <a:lnTo>
                    <a:pt x="2150" y="10355"/>
                  </a:lnTo>
                  <a:lnTo>
                    <a:pt x="2150" y="10258"/>
                  </a:lnTo>
                  <a:lnTo>
                    <a:pt x="2248" y="9769"/>
                  </a:lnTo>
                  <a:lnTo>
                    <a:pt x="2297" y="9672"/>
                  </a:lnTo>
                  <a:lnTo>
                    <a:pt x="2370" y="9598"/>
                  </a:lnTo>
                  <a:lnTo>
                    <a:pt x="2443" y="9574"/>
                  </a:lnTo>
                  <a:close/>
                  <a:moveTo>
                    <a:pt x="2297" y="10844"/>
                  </a:moveTo>
                  <a:lnTo>
                    <a:pt x="2394" y="10868"/>
                  </a:lnTo>
                  <a:lnTo>
                    <a:pt x="2468" y="10942"/>
                  </a:lnTo>
                  <a:lnTo>
                    <a:pt x="2516" y="11015"/>
                  </a:lnTo>
                  <a:lnTo>
                    <a:pt x="2516" y="11113"/>
                  </a:lnTo>
                  <a:lnTo>
                    <a:pt x="2492" y="11357"/>
                  </a:lnTo>
                  <a:lnTo>
                    <a:pt x="2468" y="11430"/>
                  </a:lnTo>
                  <a:lnTo>
                    <a:pt x="2419" y="11503"/>
                  </a:lnTo>
                  <a:lnTo>
                    <a:pt x="2345" y="11552"/>
                  </a:lnTo>
                  <a:lnTo>
                    <a:pt x="2248" y="11577"/>
                  </a:lnTo>
                  <a:lnTo>
                    <a:pt x="2223" y="11577"/>
                  </a:lnTo>
                  <a:lnTo>
                    <a:pt x="2126" y="11552"/>
                  </a:lnTo>
                  <a:lnTo>
                    <a:pt x="2052" y="11503"/>
                  </a:lnTo>
                  <a:lnTo>
                    <a:pt x="2028" y="11406"/>
                  </a:lnTo>
                  <a:lnTo>
                    <a:pt x="2003" y="11308"/>
                  </a:lnTo>
                  <a:lnTo>
                    <a:pt x="2028" y="11064"/>
                  </a:lnTo>
                  <a:lnTo>
                    <a:pt x="2052" y="10966"/>
                  </a:lnTo>
                  <a:lnTo>
                    <a:pt x="2126" y="10893"/>
                  </a:lnTo>
                  <a:lnTo>
                    <a:pt x="2199" y="10844"/>
                  </a:lnTo>
                  <a:close/>
                  <a:moveTo>
                    <a:pt x="6155" y="0"/>
                  </a:moveTo>
                  <a:lnTo>
                    <a:pt x="538" y="2858"/>
                  </a:lnTo>
                  <a:lnTo>
                    <a:pt x="416" y="2906"/>
                  </a:lnTo>
                  <a:lnTo>
                    <a:pt x="318" y="3004"/>
                  </a:lnTo>
                  <a:lnTo>
                    <a:pt x="221" y="3102"/>
                  </a:lnTo>
                  <a:lnTo>
                    <a:pt x="147" y="3224"/>
                  </a:lnTo>
                  <a:lnTo>
                    <a:pt x="74" y="3322"/>
                  </a:lnTo>
                  <a:lnTo>
                    <a:pt x="25" y="3444"/>
                  </a:lnTo>
                  <a:lnTo>
                    <a:pt x="1" y="3566"/>
                  </a:lnTo>
                  <a:lnTo>
                    <a:pt x="1" y="3688"/>
                  </a:lnTo>
                  <a:lnTo>
                    <a:pt x="1" y="15924"/>
                  </a:lnTo>
                  <a:lnTo>
                    <a:pt x="1" y="16046"/>
                  </a:lnTo>
                  <a:lnTo>
                    <a:pt x="50" y="16119"/>
                  </a:lnTo>
                  <a:lnTo>
                    <a:pt x="98" y="16193"/>
                  </a:lnTo>
                  <a:lnTo>
                    <a:pt x="172" y="16241"/>
                  </a:lnTo>
                  <a:lnTo>
                    <a:pt x="245" y="16266"/>
                  </a:lnTo>
                  <a:lnTo>
                    <a:pt x="343" y="16290"/>
                  </a:lnTo>
                  <a:lnTo>
                    <a:pt x="465" y="16266"/>
                  </a:lnTo>
                  <a:lnTo>
                    <a:pt x="563" y="16217"/>
                  </a:lnTo>
                  <a:lnTo>
                    <a:pt x="6155" y="13360"/>
                  </a:lnTo>
                  <a:lnTo>
                    <a:pt x="6155" y="5813"/>
                  </a:lnTo>
                  <a:lnTo>
                    <a:pt x="6009" y="5813"/>
                  </a:lnTo>
                  <a:lnTo>
                    <a:pt x="5936" y="5764"/>
                  </a:lnTo>
                  <a:lnTo>
                    <a:pt x="5887" y="5691"/>
                  </a:lnTo>
                  <a:lnTo>
                    <a:pt x="5862" y="5593"/>
                  </a:lnTo>
                  <a:lnTo>
                    <a:pt x="5887" y="5495"/>
                  </a:lnTo>
                  <a:lnTo>
                    <a:pt x="5936" y="5422"/>
                  </a:lnTo>
                  <a:lnTo>
                    <a:pt x="6009" y="5373"/>
                  </a:lnTo>
                  <a:lnTo>
                    <a:pt x="6082" y="5349"/>
                  </a:lnTo>
                  <a:lnTo>
                    <a:pt x="6155" y="5324"/>
                  </a:lnTo>
                  <a:lnTo>
                    <a:pt x="615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8" name="Google Shape;488;p38"/>
            <p:cNvSpPr/>
            <p:nvPr/>
          </p:nvSpPr>
          <p:spPr>
            <a:xfrm>
              <a:off x="4253250" y="298550"/>
              <a:ext cx="153900" cy="406675"/>
            </a:xfrm>
            <a:custGeom>
              <a:avLst/>
              <a:gdLst/>
              <a:ahLst/>
              <a:cxnLst/>
              <a:rect l="l" t="t" r="r" b="b"/>
              <a:pathLst>
                <a:path w="6156" h="16267" extrusionOk="0">
                  <a:moveTo>
                    <a:pt x="3713" y="4348"/>
                  </a:moveTo>
                  <a:lnTo>
                    <a:pt x="3737" y="4373"/>
                  </a:lnTo>
                  <a:lnTo>
                    <a:pt x="3786" y="4397"/>
                  </a:lnTo>
                  <a:lnTo>
                    <a:pt x="3811" y="4421"/>
                  </a:lnTo>
                  <a:lnTo>
                    <a:pt x="3835" y="4544"/>
                  </a:lnTo>
                  <a:lnTo>
                    <a:pt x="3811" y="4666"/>
                  </a:lnTo>
                  <a:lnTo>
                    <a:pt x="3737" y="4812"/>
                  </a:lnTo>
                  <a:lnTo>
                    <a:pt x="3224" y="5716"/>
                  </a:lnTo>
                  <a:lnTo>
                    <a:pt x="3762" y="6009"/>
                  </a:lnTo>
                  <a:lnTo>
                    <a:pt x="3786" y="6033"/>
                  </a:lnTo>
                  <a:lnTo>
                    <a:pt x="3811" y="6082"/>
                  </a:lnTo>
                  <a:lnTo>
                    <a:pt x="3835" y="6180"/>
                  </a:lnTo>
                  <a:lnTo>
                    <a:pt x="3811" y="6326"/>
                  </a:lnTo>
                  <a:lnTo>
                    <a:pt x="3762" y="6473"/>
                  </a:lnTo>
                  <a:lnTo>
                    <a:pt x="3664" y="6595"/>
                  </a:lnTo>
                  <a:lnTo>
                    <a:pt x="3566" y="6668"/>
                  </a:lnTo>
                  <a:lnTo>
                    <a:pt x="3444" y="6717"/>
                  </a:lnTo>
                  <a:lnTo>
                    <a:pt x="3395" y="6717"/>
                  </a:lnTo>
                  <a:lnTo>
                    <a:pt x="3371" y="6693"/>
                  </a:lnTo>
                  <a:lnTo>
                    <a:pt x="2834" y="6400"/>
                  </a:lnTo>
                  <a:lnTo>
                    <a:pt x="2321" y="7303"/>
                  </a:lnTo>
                  <a:lnTo>
                    <a:pt x="2223" y="7426"/>
                  </a:lnTo>
                  <a:lnTo>
                    <a:pt x="2125" y="7499"/>
                  </a:lnTo>
                  <a:lnTo>
                    <a:pt x="2003" y="7548"/>
                  </a:lnTo>
                  <a:lnTo>
                    <a:pt x="1954" y="7548"/>
                  </a:lnTo>
                  <a:lnTo>
                    <a:pt x="1930" y="7523"/>
                  </a:lnTo>
                  <a:lnTo>
                    <a:pt x="1881" y="7499"/>
                  </a:lnTo>
                  <a:lnTo>
                    <a:pt x="1857" y="7450"/>
                  </a:lnTo>
                  <a:lnTo>
                    <a:pt x="1832" y="7352"/>
                  </a:lnTo>
                  <a:lnTo>
                    <a:pt x="1857" y="7206"/>
                  </a:lnTo>
                  <a:lnTo>
                    <a:pt x="1930" y="7059"/>
                  </a:lnTo>
                  <a:lnTo>
                    <a:pt x="2443" y="6156"/>
                  </a:lnTo>
                  <a:lnTo>
                    <a:pt x="1906" y="5862"/>
                  </a:lnTo>
                  <a:lnTo>
                    <a:pt x="1881" y="5838"/>
                  </a:lnTo>
                  <a:lnTo>
                    <a:pt x="1857" y="5789"/>
                  </a:lnTo>
                  <a:lnTo>
                    <a:pt x="1832" y="5691"/>
                  </a:lnTo>
                  <a:lnTo>
                    <a:pt x="1857" y="5569"/>
                  </a:lnTo>
                  <a:lnTo>
                    <a:pt x="1906" y="5423"/>
                  </a:lnTo>
                  <a:lnTo>
                    <a:pt x="2003" y="5301"/>
                  </a:lnTo>
                  <a:lnTo>
                    <a:pt x="2101" y="5203"/>
                  </a:lnTo>
                  <a:lnTo>
                    <a:pt x="2223" y="5179"/>
                  </a:lnTo>
                  <a:lnTo>
                    <a:pt x="2272" y="5179"/>
                  </a:lnTo>
                  <a:lnTo>
                    <a:pt x="2296" y="5203"/>
                  </a:lnTo>
                  <a:lnTo>
                    <a:pt x="2834" y="5496"/>
                  </a:lnTo>
                  <a:lnTo>
                    <a:pt x="3347" y="4592"/>
                  </a:lnTo>
                  <a:lnTo>
                    <a:pt x="3444" y="4470"/>
                  </a:lnTo>
                  <a:lnTo>
                    <a:pt x="3542" y="4373"/>
                  </a:lnTo>
                  <a:lnTo>
                    <a:pt x="3664" y="4348"/>
                  </a:lnTo>
                  <a:close/>
                  <a:moveTo>
                    <a:pt x="3176" y="7303"/>
                  </a:moveTo>
                  <a:lnTo>
                    <a:pt x="3249" y="7328"/>
                  </a:lnTo>
                  <a:lnTo>
                    <a:pt x="3322" y="7401"/>
                  </a:lnTo>
                  <a:lnTo>
                    <a:pt x="3371" y="7474"/>
                  </a:lnTo>
                  <a:lnTo>
                    <a:pt x="3420" y="7743"/>
                  </a:lnTo>
                  <a:lnTo>
                    <a:pt x="3420" y="7841"/>
                  </a:lnTo>
                  <a:lnTo>
                    <a:pt x="3371" y="7914"/>
                  </a:lnTo>
                  <a:lnTo>
                    <a:pt x="3298" y="7987"/>
                  </a:lnTo>
                  <a:lnTo>
                    <a:pt x="3224" y="8012"/>
                  </a:lnTo>
                  <a:lnTo>
                    <a:pt x="3102" y="8012"/>
                  </a:lnTo>
                  <a:lnTo>
                    <a:pt x="3029" y="7963"/>
                  </a:lnTo>
                  <a:lnTo>
                    <a:pt x="2956" y="7914"/>
                  </a:lnTo>
                  <a:lnTo>
                    <a:pt x="2931" y="7816"/>
                  </a:lnTo>
                  <a:lnTo>
                    <a:pt x="2883" y="7596"/>
                  </a:lnTo>
                  <a:lnTo>
                    <a:pt x="2883" y="7499"/>
                  </a:lnTo>
                  <a:lnTo>
                    <a:pt x="2907" y="7426"/>
                  </a:lnTo>
                  <a:lnTo>
                    <a:pt x="2980" y="7352"/>
                  </a:lnTo>
                  <a:lnTo>
                    <a:pt x="3078" y="7303"/>
                  </a:lnTo>
                  <a:close/>
                  <a:moveTo>
                    <a:pt x="3249" y="8354"/>
                  </a:moveTo>
                  <a:lnTo>
                    <a:pt x="3347" y="8378"/>
                  </a:lnTo>
                  <a:lnTo>
                    <a:pt x="3444" y="8427"/>
                  </a:lnTo>
                  <a:lnTo>
                    <a:pt x="3493" y="8500"/>
                  </a:lnTo>
                  <a:lnTo>
                    <a:pt x="3518" y="8598"/>
                  </a:lnTo>
                  <a:lnTo>
                    <a:pt x="3542" y="9013"/>
                  </a:lnTo>
                  <a:lnTo>
                    <a:pt x="3518" y="9111"/>
                  </a:lnTo>
                  <a:lnTo>
                    <a:pt x="3518" y="9208"/>
                  </a:lnTo>
                  <a:lnTo>
                    <a:pt x="3469" y="9282"/>
                  </a:lnTo>
                  <a:lnTo>
                    <a:pt x="3371" y="9331"/>
                  </a:lnTo>
                  <a:lnTo>
                    <a:pt x="3273" y="9355"/>
                  </a:lnTo>
                  <a:lnTo>
                    <a:pt x="3176" y="9331"/>
                  </a:lnTo>
                  <a:lnTo>
                    <a:pt x="3102" y="9282"/>
                  </a:lnTo>
                  <a:lnTo>
                    <a:pt x="3054" y="9184"/>
                  </a:lnTo>
                  <a:lnTo>
                    <a:pt x="3029" y="9086"/>
                  </a:lnTo>
                  <a:lnTo>
                    <a:pt x="3054" y="9013"/>
                  </a:lnTo>
                  <a:lnTo>
                    <a:pt x="3029" y="8622"/>
                  </a:lnTo>
                  <a:lnTo>
                    <a:pt x="3054" y="8525"/>
                  </a:lnTo>
                  <a:lnTo>
                    <a:pt x="3102" y="8451"/>
                  </a:lnTo>
                  <a:lnTo>
                    <a:pt x="3176" y="8378"/>
                  </a:lnTo>
                  <a:lnTo>
                    <a:pt x="3249" y="8354"/>
                  </a:lnTo>
                  <a:close/>
                  <a:moveTo>
                    <a:pt x="3249" y="9648"/>
                  </a:moveTo>
                  <a:lnTo>
                    <a:pt x="3347" y="9697"/>
                  </a:lnTo>
                  <a:lnTo>
                    <a:pt x="3420" y="9746"/>
                  </a:lnTo>
                  <a:lnTo>
                    <a:pt x="3469" y="9843"/>
                  </a:lnTo>
                  <a:lnTo>
                    <a:pt x="3469" y="9941"/>
                  </a:lnTo>
                  <a:lnTo>
                    <a:pt x="3347" y="10454"/>
                  </a:lnTo>
                  <a:lnTo>
                    <a:pt x="3322" y="10527"/>
                  </a:lnTo>
                  <a:lnTo>
                    <a:pt x="3273" y="10576"/>
                  </a:lnTo>
                  <a:lnTo>
                    <a:pt x="3200" y="10601"/>
                  </a:lnTo>
                  <a:lnTo>
                    <a:pt x="3127" y="10625"/>
                  </a:lnTo>
                  <a:lnTo>
                    <a:pt x="3054" y="10625"/>
                  </a:lnTo>
                  <a:lnTo>
                    <a:pt x="2956" y="10576"/>
                  </a:lnTo>
                  <a:lnTo>
                    <a:pt x="2907" y="10503"/>
                  </a:lnTo>
                  <a:lnTo>
                    <a:pt x="2883" y="10405"/>
                  </a:lnTo>
                  <a:lnTo>
                    <a:pt x="2883" y="10307"/>
                  </a:lnTo>
                  <a:lnTo>
                    <a:pt x="2980" y="9868"/>
                  </a:lnTo>
                  <a:lnTo>
                    <a:pt x="3005" y="9770"/>
                  </a:lnTo>
                  <a:lnTo>
                    <a:pt x="3078" y="9697"/>
                  </a:lnTo>
                  <a:lnTo>
                    <a:pt x="3151" y="9648"/>
                  </a:lnTo>
                  <a:close/>
                  <a:moveTo>
                    <a:pt x="2858" y="10869"/>
                  </a:moveTo>
                  <a:lnTo>
                    <a:pt x="2931" y="10894"/>
                  </a:lnTo>
                  <a:lnTo>
                    <a:pt x="3005" y="10967"/>
                  </a:lnTo>
                  <a:lnTo>
                    <a:pt x="3054" y="11040"/>
                  </a:lnTo>
                  <a:lnTo>
                    <a:pt x="3078" y="11138"/>
                  </a:lnTo>
                  <a:lnTo>
                    <a:pt x="3029" y="11236"/>
                  </a:lnTo>
                  <a:lnTo>
                    <a:pt x="2907" y="11480"/>
                  </a:lnTo>
                  <a:lnTo>
                    <a:pt x="2736" y="11700"/>
                  </a:lnTo>
                  <a:lnTo>
                    <a:pt x="2663" y="11748"/>
                  </a:lnTo>
                  <a:lnTo>
                    <a:pt x="2565" y="11773"/>
                  </a:lnTo>
                  <a:lnTo>
                    <a:pt x="2467" y="11773"/>
                  </a:lnTo>
                  <a:lnTo>
                    <a:pt x="2394" y="11724"/>
                  </a:lnTo>
                  <a:lnTo>
                    <a:pt x="2345" y="11651"/>
                  </a:lnTo>
                  <a:lnTo>
                    <a:pt x="2321" y="11577"/>
                  </a:lnTo>
                  <a:lnTo>
                    <a:pt x="2321" y="11480"/>
                  </a:lnTo>
                  <a:lnTo>
                    <a:pt x="2370" y="11382"/>
                  </a:lnTo>
                  <a:lnTo>
                    <a:pt x="2492" y="11211"/>
                  </a:lnTo>
                  <a:lnTo>
                    <a:pt x="2614" y="11016"/>
                  </a:lnTo>
                  <a:lnTo>
                    <a:pt x="2663" y="10918"/>
                  </a:lnTo>
                  <a:lnTo>
                    <a:pt x="2760" y="10894"/>
                  </a:lnTo>
                  <a:lnTo>
                    <a:pt x="2858" y="10869"/>
                  </a:lnTo>
                  <a:close/>
                  <a:moveTo>
                    <a:pt x="2028" y="11846"/>
                  </a:moveTo>
                  <a:lnTo>
                    <a:pt x="2101" y="11871"/>
                  </a:lnTo>
                  <a:lnTo>
                    <a:pt x="2174" y="11944"/>
                  </a:lnTo>
                  <a:lnTo>
                    <a:pt x="2223" y="12041"/>
                  </a:lnTo>
                  <a:lnTo>
                    <a:pt x="2223" y="12115"/>
                  </a:lnTo>
                  <a:lnTo>
                    <a:pt x="2174" y="12212"/>
                  </a:lnTo>
                  <a:lnTo>
                    <a:pt x="2125" y="12286"/>
                  </a:lnTo>
                  <a:lnTo>
                    <a:pt x="1881" y="12432"/>
                  </a:lnTo>
                  <a:lnTo>
                    <a:pt x="1661" y="12554"/>
                  </a:lnTo>
                  <a:lnTo>
                    <a:pt x="1539" y="12579"/>
                  </a:lnTo>
                  <a:lnTo>
                    <a:pt x="1490" y="12554"/>
                  </a:lnTo>
                  <a:lnTo>
                    <a:pt x="1417" y="12530"/>
                  </a:lnTo>
                  <a:lnTo>
                    <a:pt x="1368" y="12481"/>
                  </a:lnTo>
                  <a:lnTo>
                    <a:pt x="1319" y="12432"/>
                  </a:lnTo>
                  <a:lnTo>
                    <a:pt x="1295" y="12335"/>
                  </a:lnTo>
                  <a:lnTo>
                    <a:pt x="1319" y="12237"/>
                  </a:lnTo>
                  <a:lnTo>
                    <a:pt x="1368" y="12164"/>
                  </a:lnTo>
                  <a:lnTo>
                    <a:pt x="1442" y="12115"/>
                  </a:lnTo>
                  <a:lnTo>
                    <a:pt x="1637" y="11993"/>
                  </a:lnTo>
                  <a:lnTo>
                    <a:pt x="1832" y="11871"/>
                  </a:lnTo>
                  <a:lnTo>
                    <a:pt x="1930" y="11846"/>
                  </a:lnTo>
                  <a:close/>
                  <a:moveTo>
                    <a:pt x="831" y="12335"/>
                  </a:moveTo>
                  <a:lnTo>
                    <a:pt x="929" y="12383"/>
                  </a:lnTo>
                  <a:lnTo>
                    <a:pt x="1002" y="12432"/>
                  </a:lnTo>
                  <a:lnTo>
                    <a:pt x="1026" y="12530"/>
                  </a:lnTo>
                  <a:lnTo>
                    <a:pt x="1026" y="12628"/>
                  </a:lnTo>
                  <a:lnTo>
                    <a:pt x="1002" y="12701"/>
                  </a:lnTo>
                  <a:lnTo>
                    <a:pt x="929" y="12774"/>
                  </a:lnTo>
                  <a:lnTo>
                    <a:pt x="855" y="12823"/>
                  </a:lnTo>
                  <a:lnTo>
                    <a:pt x="318" y="12896"/>
                  </a:lnTo>
                  <a:lnTo>
                    <a:pt x="294" y="12896"/>
                  </a:lnTo>
                  <a:lnTo>
                    <a:pt x="220" y="12872"/>
                  </a:lnTo>
                  <a:lnTo>
                    <a:pt x="147" y="12823"/>
                  </a:lnTo>
                  <a:lnTo>
                    <a:pt x="74" y="12774"/>
                  </a:lnTo>
                  <a:lnTo>
                    <a:pt x="49" y="12676"/>
                  </a:lnTo>
                  <a:lnTo>
                    <a:pt x="74" y="12579"/>
                  </a:lnTo>
                  <a:lnTo>
                    <a:pt x="123" y="12506"/>
                  </a:lnTo>
                  <a:lnTo>
                    <a:pt x="196" y="12432"/>
                  </a:lnTo>
                  <a:lnTo>
                    <a:pt x="269" y="12408"/>
                  </a:lnTo>
                  <a:lnTo>
                    <a:pt x="733" y="12335"/>
                  </a:lnTo>
                  <a:close/>
                  <a:moveTo>
                    <a:pt x="5691" y="1"/>
                  </a:moveTo>
                  <a:lnTo>
                    <a:pt x="5593" y="50"/>
                  </a:lnTo>
                  <a:lnTo>
                    <a:pt x="1" y="2907"/>
                  </a:lnTo>
                  <a:lnTo>
                    <a:pt x="1" y="16267"/>
                  </a:lnTo>
                  <a:lnTo>
                    <a:pt x="5618" y="13409"/>
                  </a:lnTo>
                  <a:lnTo>
                    <a:pt x="5740" y="13360"/>
                  </a:lnTo>
                  <a:lnTo>
                    <a:pt x="5838" y="13263"/>
                  </a:lnTo>
                  <a:lnTo>
                    <a:pt x="5935" y="13165"/>
                  </a:lnTo>
                  <a:lnTo>
                    <a:pt x="6009" y="13067"/>
                  </a:lnTo>
                  <a:lnTo>
                    <a:pt x="6082" y="12945"/>
                  </a:lnTo>
                  <a:lnTo>
                    <a:pt x="6131" y="12823"/>
                  </a:lnTo>
                  <a:lnTo>
                    <a:pt x="6155" y="12701"/>
                  </a:lnTo>
                  <a:lnTo>
                    <a:pt x="6155" y="12579"/>
                  </a:lnTo>
                  <a:lnTo>
                    <a:pt x="6155" y="343"/>
                  </a:lnTo>
                  <a:lnTo>
                    <a:pt x="6155" y="221"/>
                  </a:lnTo>
                  <a:lnTo>
                    <a:pt x="6106" y="147"/>
                  </a:lnTo>
                  <a:lnTo>
                    <a:pt x="6058" y="74"/>
                  </a:lnTo>
                  <a:lnTo>
                    <a:pt x="5984" y="25"/>
                  </a:lnTo>
                  <a:lnTo>
                    <a:pt x="59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89" name="Google Shape;489;p38"/>
          <p:cNvGrpSpPr/>
          <p:nvPr/>
        </p:nvGrpSpPr>
        <p:grpSpPr>
          <a:xfrm>
            <a:off x="4880847" y="322310"/>
            <a:ext cx="335905" cy="397142"/>
            <a:chOff x="4636075" y="261925"/>
            <a:chExt cx="401800" cy="475050"/>
          </a:xfrm>
        </p:grpSpPr>
        <p:sp>
          <p:nvSpPr>
            <p:cNvPr id="490" name="Google Shape;490;p38"/>
            <p:cNvSpPr/>
            <p:nvPr/>
          </p:nvSpPr>
          <p:spPr>
            <a:xfrm>
              <a:off x="4665400" y="326650"/>
              <a:ext cx="372475" cy="97100"/>
            </a:xfrm>
            <a:custGeom>
              <a:avLst/>
              <a:gdLst/>
              <a:ahLst/>
              <a:cxnLst/>
              <a:rect l="l" t="t" r="r" b="b"/>
              <a:pathLst>
                <a:path w="14899" h="3884" extrusionOk="0">
                  <a:moveTo>
                    <a:pt x="928" y="0"/>
                  </a:moveTo>
                  <a:lnTo>
                    <a:pt x="733" y="25"/>
                  </a:lnTo>
                  <a:lnTo>
                    <a:pt x="562" y="74"/>
                  </a:lnTo>
                  <a:lnTo>
                    <a:pt x="391" y="171"/>
                  </a:lnTo>
                  <a:lnTo>
                    <a:pt x="269" y="269"/>
                  </a:lnTo>
                  <a:lnTo>
                    <a:pt x="147" y="416"/>
                  </a:lnTo>
                  <a:lnTo>
                    <a:pt x="73" y="562"/>
                  </a:lnTo>
                  <a:lnTo>
                    <a:pt x="0" y="733"/>
                  </a:lnTo>
                  <a:lnTo>
                    <a:pt x="0" y="928"/>
                  </a:lnTo>
                  <a:lnTo>
                    <a:pt x="0" y="2956"/>
                  </a:lnTo>
                  <a:lnTo>
                    <a:pt x="0" y="3151"/>
                  </a:lnTo>
                  <a:lnTo>
                    <a:pt x="73" y="3322"/>
                  </a:lnTo>
                  <a:lnTo>
                    <a:pt x="147" y="3468"/>
                  </a:lnTo>
                  <a:lnTo>
                    <a:pt x="269" y="3615"/>
                  </a:lnTo>
                  <a:lnTo>
                    <a:pt x="391" y="3737"/>
                  </a:lnTo>
                  <a:lnTo>
                    <a:pt x="562" y="3810"/>
                  </a:lnTo>
                  <a:lnTo>
                    <a:pt x="733" y="3859"/>
                  </a:lnTo>
                  <a:lnTo>
                    <a:pt x="928" y="3884"/>
                  </a:lnTo>
                  <a:lnTo>
                    <a:pt x="12798" y="3884"/>
                  </a:lnTo>
                  <a:lnTo>
                    <a:pt x="14898" y="1954"/>
                  </a:lnTo>
                  <a:lnTo>
                    <a:pt x="127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1" name="Google Shape;491;p38"/>
            <p:cNvSpPr/>
            <p:nvPr/>
          </p:nvSpPr>
          <p:spPr>
            <a:xfrm>
              <a:off x="4636075" y="438375"/>
              <a:ext cx="372475" cy="97125"/>
            </a:xfrm>
            <a:custGeom>
              <a:avLst/>
              <a:gdLst/>
              <a:ahLst/>
              <a:cxnLst/>
              <a:rect l="l" t="t" r="r" b="b"/>
              <a:pathLst>
                <a:path w="14899" h="3885" extrusionOk="0">
                  <a:moveTo>
                    <a:pt x="2101" y="1"/>
                  </a:moveTo>
                  <a:lnTo>
                    <a:pt x="1" y="1930"/>
                  </a:lnTo>
                  <a:lnTo>
                    <a:pt x="2101" y="3884"/>
                  </a:lnTo>
                  <a:lnTo>
                    <a:pt x="13971" y="3884"/>
                  </a:lnTo>
                  <a:lnTo>
                    <a:pt x="14166" y="3860"/>
                  </a:lnTo>
                  <a:lnTo>
                    <a:pt x="14337" y="3811"/>
                  </a:lnTo>
                  <a:lnTo>
                    <a:pt x="14508" y="3713"/>
                  </a:lnTo>
                  <a:lnTo>
                    <a:pt x="14630" y="3615"/>
                  </a:lnTo>
                  <a:lnTo>
                    <a:pt x="14752" y="3469"/>
                  </a:lnTo>
                  <a:lnTo>
                    <a:pt x="14826" y="3322"/>
                  </a:lnTo>
                  <a:lnTo>
                    <a:pt x="14899" y="3151"/>
                  </a:lnTo>
                  <a:lnTo>
                    <a:pt x="14899" y="2956"/>
                  </a:lnTo>
                  <a:lnTo>
                    <a:pt x="14899" y="929"/>
                  </a:lnTo>
                  <a:lnTo>
                    <a:pt x="14899" y="733"/>
                  </a:lnTo>
                  <a:lnTo>
                    <a:pt x="14826" y="563"/>
                  </a:lnTo>
                  <a:lnTo>
                    <a:pt x="14752" y="416"/>
                  </a:lnTo>
                  <a:lnTo>
                    <a:pt x="14630" y="269"/>
                  </a:lnTo>
                  <a:lnTo>
                    <a:pt x="14508" y="147"/>
                  </a:lnTo>
                  <a:lnTo>
                    <a:pt x="14337" y="74"/>
                  </a:lnTo>
                  <a:lnTo>
                    <a:pt x="14166" y="25"/>
                  </a:lnTo>
                  <a:lnTo>
                    <a:pt x="139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2" name="Google Shape;492;p38"/>
            <p:cNvSpPr/>
            <p:nvPr/>
          </p:nvSpPr>
          <p:spPr>
            <a:xfrm>
              <a:off x="4814975" y="261925"/>
              <a:ext cx="44000" cy="50100"/>
            </a:xfrm>
            <a:custGeom>
              <a:avLst/>
              <a:gdLst/>
              <a:ahLst/>
              <a:cxnLst/>
              <a:rect l="l" t="t" r="r" b="b"/>
              <a:pathLst>
                <a:path w="1760" h="2004" extrusionOk="0">
                  <a:moveTo>
                    <a:pt x="563" y="1"/>
                  </a:moveTo>
                  <a:lnTo>
                    <a:pt x="465" y="25"/>
                  </a:lnTo>
                  <a:lnTo>
                    <a:pt x="343" y="49"/>
                  </a:lnTo>
                  <a:lnTo>
                    <a:pt x="245" y="98"/>
                  </a:lnTo>
                  <a:lnTo>
                    <a:pt x="172" y="171"/>
                  </a:lnTo>
                  <a:lnTo>
                    <a:pt x="99" y="269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1" y="587"/>
                  </a:lnTo>
                  <a:lnTo>
                    <a:pt x="1" y="2003"/>
                  </a:lnTo>
                  <a:lnTo>
                    <a:pt x="1759" y="2003"/>
                  </a:lnTo>
                  <a:lnTo>
                    <a:pt x="1759" y="587"/>
                  </a:lnTo>
                  <a:lnTo>
                    <a:pt x="1759" y="465"/>
                  </a:lnTo>
                  <a:lnTo>
                    <a:pt x="1735" y="367"/>
                  </a:lnTo>
                  <a:lnTo>
                    <a:pt x="1662" y="269"/>
                  </a:lnTo>
                  <a:lnTo>
                    <a:pt x="1588" y="171"/>
                  </a:lnTo>
                  <a:lnTo>
                    <a:pt x="1515" y="98"/>
                  </a:lnTo>
                  <a:lnTo>
                    <a:pt x="1417" y="49"/>
                  </a:lnTo>
                  <a:lnTo>
                    <a:pt x="1295" y="25"/>
                  </a:lnTo>
                  <a:lnTo>
                    <a:pt x="119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3" name="Google Shape;493;p38"/>
            <p:cNvSpPr/>
            <p:nvPr/>
          </p:nvSpPr>
          <p:spPr>
            <a:xfrm>
              <a:off x="4814975" y="550125"/>
              <a:ext cx="44000" cy="186850"/>
            </a:xfrm>
            <a:custGeom>
              <a:avLst/>
              <a:gdLst/>
              <a:ahLst/>
              <a:cxnLst/>
              <a:rect l="l" t="t" r="r" b="b"/>
              <a:pathLst>
                <a:path w="1760" h="7474" extrusionOk="0">
                  <a:moveTo>
                    <a:pt x="1" y="0"/>
                  </a:moveTo>
                  <a:lnTo>
                    <a:pt x="1" y="7474"/>
                  </a:lnTo>
                  <a:lnTo>
                    <a:pt x="1759" y="7474"/>
                  </a:lnTo>
                  <a:lnTo>
                    <a:pt x="175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94" name="Google Shape;494;p38"/>
          <p:cNvSpPr/>
          <p:nvPr/>
        </p:nvSpPr>
        <p:spPr>
          <a:xfrm>
            <a:off x="5420048" y="352938"/>
            <a:ext cx="384894" cy="335905"/>
          </a:xfrm>
          <a:custGeom>
            <a:avLst/>
            <a:gdLst/>
            <a:ahLst/>
            <a:cxnLst/>
            <a:rect l="l" t="t" r="r" b="b"/>
            <a:pathLst>
              <a:path w="18416" h="16072" extrusionOk="0">
                <a:moveTo>
                  <a:pt x="9208" y="1"/>
                </a:moveTo>
                <a:lnTo>
                  <a:pt x="1" y="8866"/>
                </a:lnTo>
                <a:lnTo>
                  <a:pt x="2882" y="8866"/>
                </a:lnTo>
                <a:lnTo>
                  <a:pt x="2882" y="15290"/>
                </a:lnTo>
                <a:lnTo>
                  <a:pt x="2907" y="15461"/>
                </a:lnTo>
                <a:lnTo>
                  <a:pt x="2956" y="15607"/>
                </a:lnTo>
                <a:lnTo>
                  <a:pt x="3029" y="15729"/>
                </a:lnTo>
                <a:lnTo>
                  <a:pt x="3102" y="15851"/>
                </a:lnTo>
                <a:lnTo>
                  <a:pt x="3224" y="15949"/>
                </a:lnTo>
                <a:lnTo>
                  <a:pt x="3371" y="16022"/>
                </a:lnTo>
                <a:lnTo>
                  <a:pt x="3517" y="16071"/>
                </a:lnTo>
                <a:lnTo>
                  <a:pt x="7425" y="16071"/>
                </a:lnTo>
                <a:lnTo>
                  <a:pt x="7425" y="13458"/>
                </a:lnTo>
                <a:lnTo>
                  <a:pt x="7450" y="13165"/>
                </a:lnTo>
                <a:lnTo>
                  <a:pt x="7547" y="12896"/>
                </a:lnTo>
                <a:lnTo>
                  <a:pt x="7669" y="12652"/>
                </a:lnTo>
                <a:lnTo>
                  <a:pt x="7840" y="12457"/>
                </a:lnTo>
                <a:lnTo>
                  <a:pt x="8060" y="12286"/>
                </a:lnTo>
                <a:lnTo>
                  <a:pt x="8280" y="12164"/>
                </a:lnTo>
                <a:lnTo>
                  <a:pt x="8549" y="12066"/>
                </a:lnTo>
                <a:lnTo>
                  <a:pt x="8842" y="12041"/>
                </a:lnTo>
                <a:lnTo>
                  <a:pt x="9574" y="12041"/>
                </a:lnTo>
                <a:lnTo>
                  <a:pt x="9867" y="12066"/>
                </a:lnTo>
                <a:lnTo>
                  <a:pt x="10136" y="12164"/>
                </a:lnTo>
                <a:lnTo>
                  <a:pt x="10356" y="12286"/>
                </a:lnTo>
                <a:lnTo>
                  <a:pt x="10576" y="12457"/>
                </a:lnTo>
                <a:lnTo>
                  <a:pt x="10747" y="12652"/>
                </a:lnTo>
                <a:lnTo>
                  <a:pt x="10869" y="12896"/>
                </a:lnTo>
                <a:lnTo>
                  <a:pt x="10967" y="13165"/>
                </a:lnTo>
                <a:lnTo>
                  <a:pt x="10991" y="13458"/>
                </a:lnTo>
                <a:lnTo>
                  <a:pt x="10991" y="16071"/>
                </a:lnTo>
                <a:lnTo>
                  <a:pt x="14899" y="16071"/>
                </a:lnTo>
                <a:lnTo>
                  <a:pt x="15045" y="16022"/>
                </a:lnTo>
                <a:lnTo>
                  <a:pt x="15192" y="15949"/>
                </a:lnTo>
                <a:lnTo>
                  <a:pt x="15314" y="15851"/>
                </a:lnTo>
                <a:lnTo>
                  <a:pt x="15387" y="15729"/>
                </a:lnTo>
                <a:lnTo>
                  <a:pt x="15460" y="15607"/>
                </a:lnTo>
                <a:lnTo>
                  <a:pt x="15509" y="15461"/>
                </a:lnTo>
                <a:lnTo>
                  <a:pt x="15534" y="15290"/>
                </a:lnTo>
                <a:lnTo>
                  <a:pt x="15534" y="8866"/>
                </a:lnTo>
                <a:lnTo>
                  <a:pt x="18416" y="8866"/>
                </a:lnTo>
                <a:lnTo>
                  <a:pt x="920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95" name="Google Shape;495;p38"/>
          <p:cNvGrpSpPr/>
          <p:nvPr/>
        </p:nvGrpSpPr>
        <p:grpSpPr>
          <a:xfrm>
            <a:off x="6007399" y="355499"/>
            <a:ext cx="336908" cy="330262"/>
            <a:chOff x="5983625" y="301625"/>
            <a:chExt cx="403000" cy="395050"/>
          </a:xfrm>
        </p:grpSpPr>
        <p:sp>
          <p:nvSpPr>
            <p:cNvPr id="496" name="Google Shape;496;p38"/>
            <p:cNvSpPr/>
            <p:nvPr/>
          </p:nvSpPr>
          <p:spPr>
            <a:xfrm>
              <a:off x="5983625" y="319925"/>
              <a:ext cx="403000" cy="67200"/>
            </a:xfrm>
            <a:custGeom>
              <a:avLst/>
              <a:gdLst/>
              <a:ahLst/>
              <a:cxnLst/>
              <a:rect l="l" t="t" r="r" b="b"/>
              <a:pathLst>
                <a:path w="16120" h="2688" extrusionOk="0">
                  <a:moveTo>
                    <a:pt x="3102" y="416"/>
                  </a:moveTo>
                  <a:lnTo>
                    <a:pt x="3273" y="465"/>
                  </a:lnTo>
                  <a:lnTo>
                    <a:pt x="3444" y="562"/>
                  </a:lnTo>
                  <a:lnTo>
                    <a:pt x="3566" y="660"/>
                  </a:lnTo>
                  <a:lnTo>
                    <a:pt x="3688" y="807"/>
                  </a:lnTo>
                  <a:lnTo>
                    <a:pt x="3762" y="953"/>
                  </a:lnTo>
                  <a:lnTo>
                    <a:pt x="3810" y="1124"/>
                  </a:lnTo>
                  <a:lnTo>
                    <a:pt x="3835" y="1320"/>
                  </a:lnTo>
                  <a:lnTo>
                    <a:pt x="3810" y="1491"/>
                  </a:lnTo>
                  <a:lnTo>
                    <a:pt x="3762" y="1661"/>
                  </a:lnTo>
                  <a:lnTo>
                    <a:pt x="3688" y="1808"/>
                  </a:lnTo>
                  <a:lnTo>
                    <a:pt x="3566" y="1955"/>
                  </a:lnTo>
                  <a:lnTo>
                    <a:pt x="3444" y="2052"/>
                  </a:lnTo>
                  <a:lnTo>
                    <a:pt x="3273" y="2150"/>
                  </a:lnTo>
                  <a:lnTo>
                    <a:pt x="3102" y="2199"/>
                  </a:lnTo>
                  <a:lnTo>
                    <a:pt x="2931" y="2223"/>
                  </a:lnTo>
                  <a:lnTo>
                    <a:pt x="2760" y="2199"/>
                  </a:lnTo>
                  <a:lnTo>
                    <a:pt x="2589" y="2150"/>
                  </a:lnTo>
                  <a:lnTo>
                    <a:pt x="2418" y="2052"/>
                  </a:lnTo>
                  <a:lnTo>
                    <a:pt x="2296" y="1955"/>
                  </a:lnTo>
                  <a:lnTo>
                    <a:pt x="2174" y="1808"/>
                  </a:lnTo>
                  <a:lnTo>
                    <a:pt x="2101" y="1661"/>
                  </a:lnTo>
                  <a:lnTo>
                    <a:pt x="2052" y="1491"/>
                  </a:lnTo>
                  <a:lnTo>
                    <a:pt x="2028" y="1320"/>
                  </a:lnTo>
                  <a:lnTo>
                    <a:pt x="2052" y="1124"/>
                  </a:lnTo>
                  <a:lnTo>
                    <a:pt x="2101" y="953"/>
                  </a:lnTo>
                  <a:lnTo>
                    <a:pt x="2174" y="807"/>
                  </a:lnTo>
                  <a:lnTo>
                    <a:pt x="2296" y="660"/>
                  </a:lnTo>
                  <a:lnTo>
                    <a:pt x="2418" y="562"/>
                  </a:lnTo>
                  <a:lnTo>
                    <a:pt x="2589" y="465"/>
                  </a:lnTo>
                  <a:lnTo>
                    <a:pt x="2760" y="416"/>
                  </a:lnTo>
                  <a:close/>
                  <a:moveTo>
                    <a:pt x="13360" y="416"/>
                  </a:moveTo>
                  <a:lnTo>
                    <a:pt x="13531" y="465"/>
                  </a:lnTo>
                  <a:lnTo>
                    <a:pt x="13702" y="562"/>
                  </a:lnTo>
                  <a:lnTo>
                    <a:pt x="13824" y="660"/>
                  </a:lnTo>
                  <a:lnTo>
                    <a:pt x="13946" y="807"/>
                  </a:lnTo>
                  <a:lnTo>
                    <a:pt x="14019" y="953"/>
                  </a:lnTo>
                  <a:lnTo>
                    <a:pt x="14068" y="1124"/>
                  </a:lnTo>
                  <a:lnTo>
                    <a:pt x="14093" y="1320"/>
                  </a:lnTo>
                  <a:lnTo>
                    <a:pt x="14068" y="1491"/>
                  </a:lnTo>
                  <a:lnTo>
                    <a:pt x="14019" y="1661"/>
                  </a:lnTo>
                  <a:lnTo>
                    <a:pt x="13946" y="1808"/>
                  </a:lnTo>
                  <a:lnTo>
                    <a:pt x="13824" y="1955"/>
                  </a:lnTo>
                  <a:lnTo>
                    <a:pt x="13702" y="2052"/>
                  </a:lnTo>
                  <a:lnTo>
                    <a:pt x="13531" y="2150"/>
                  </a:lnTo>
                  <a:lnTo>
                    <a:pt x="13360" y="2199"/>
                  </a:lnTo>
                  <a:lnTo>
                    <a:pt x="13189" y="2223"/>
                  </a:lnTo>
                  <a:lnTo>
                    <a:pt x="13018" y="2199"/>
                  </a:lnTo>
                  <a:lnTo>
                    <a:pt x="12847" y="2150"/>
                  </a:lnTo>
                  <a:lnTo>
                    <a:pt x="12676" y="2052"/>
                  </a:lnTo>
                  <a:lnTo>
                    <a:pt x="12554" y="1955"/>
                  </a:lnTo>
                  <a:lnTo>
                    <a:pt x="12432" y="1808"/>
                  </a:lnTo>
                  <a:lnTo>
                    <a:pt x="12359" y="1661"/>
                  </a:lnTo>
                  <a:lnTo>
                    <a:pt x="12310" y="1491"/>
                  </a:lnTo>
                  <a:lnTo>
                    <a:pt x="12285" y="1320"/>
                  </a:lnTo>
                  <a:lnTo>
                    <a:pt x="12310" y="1124"/>
                  </a:lnTo>
                  <a:lnTo>
                    <a:pt x="12359" y="953"/>
                  </a:lnTo>
                  <a:lnTo>
                    <a:pt x="12432" y="807"/>
                  </a:lnTo>
                  <a:lnTo>
                    <a:pt x="12554" y="660"/>
                  </a:lnTo>
                  <a:lnTo>
                    <a:pt x="12676" y="562"/>
                  </a:lnTo>
                  <a:lnTo>
                    <a:pt x="12847" y="465"/>
                  </a:lnTo>
                  <a:lnTo>
                    <a:pt x="13018" y="416"/>
                  </a:lnTo>
                  <a:close/>
                  <a:moveTo>
                    <a:pt x="0" y="1"/>
                  </a:moveTo>
                  <a:lnTo>
                    <a:pt x="0" y="2687"/>
                  </a:lnTo>
                  <a:lnTo>
                    <a:pt x="16120" y="2687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7" name="Google Shape;497;p38"/>
            <p:cNvSpPr/>
            <p:nvPr/>
          </p:nvSpPr>
          <p:spPr>
            <a:xfrm>
              <a:off x="5983625" y="664900"/>
              <a:ext cx="403000" cy="31775"/>
            </a:xfrm>
            <a:custGeom>
              <a:avLst/>
              <a:gdLst/>
              <a:ahLst/>
              <a:cxnLst/>
              <a:rect l="l" t="t" r="r" b="b"/>
              <a:pathLst>
                <a:path w="16120" h="1271" extrusionOk="0">
                  <a:moveTo>
                    <a:pt x="0" y="1"/>
                  </a:moveTo>
                  <a:lnTo>
                    <a:pt x="0" y="489"/>
                  </a:lnTo>
                  <a:lnTo>
                    <a:pt x="25" y="660"/>
                  </a:lnTo>
                  <a:lnTo>
                    <a:pt x="74" y="807"/>
                  </a:lnTo>
                  <a:lnTo>
                    <a:pt x="147" y="929"/>
                  </a:lnTo>
                  <a:lnTo>
                    <a:pt x="220" y="1051"/>
                  </a:lnTo>
                  <a:lnTo>
                    <a:pt x="342" y="1149"/>
                  </a:lnTo>
                  <a:lnTo>
                    <a:pt x="489" y="1222"/>
                  </a:lnTo>
                  <a:lnTo>
                    <a:pt x="635" y="1271"/>
                  </a:lnTo>
                  <a:lnTo>
                    <a:pt x="15485" y="1271"/>
                  </a:lnTo>
                  <a:lnTo>
                    <a:pt x="15631" y="1222"/>
                  </a:lnTo>
                  <a:lnTo>
                    <a:pt x="15778" y="1149"/>
                  </a:lnTo>
                  <a:lnTo>
                    <a:pt x="15900" y="1051"/>
                  </a:lnTo>
                  <a:lnTo>
                    <a:pt x="15973" y="929"/>
                  </a:lnTo>
                  <a:lnTo>
                    <a:pt x="16046" y="807"/>
                  </a:lnTo>
                  <a:lnTo>
                    <a:pt x="16095" y="660"/>
                  </a:lnTo>
                  <a:lnTo>
                    <a:pt x="16120" y="489"/>
                  </a:lnTo>
                  <a:lnTo>
                    <a:pt x="16120" y="1"/>
                  </a:lnTo>
                  <a:lnTo>
                    <a:pt x="16095" y="172"/>
                  </a:lnTo>
                  <a:lnTo>
                    <a:pt x="16046" y="318"/>
                  </a:lnTo>
                  <a:lnTo>
                    <a:pt x="15973" y="440"/>
                  </a:lnTo>
                  <a:lnTo>
                    <a:pt x="15900" y="562"/>
                  </a:lnTo>
                  <a:lnTo>
                    <a:pt x="15778" y="660"/>
                  </a:lnTo>
                  <a:lnTo>
                    <a:pt x="15631" y="733"/>
                  </a:lnTo>
                  <a:lnTo>
                    <a:pt x="15485" y="782"/>
                  </a:lnTo>
                  <a:lnTo>
                    <a:pt x="635" y="782"/>
                  </a:lnTo>
                  <a:lnTo>
                    <a:pt x="489" y="733"/>
                  </a:lnTo>
                  <a:lnTo>
                    <a:pt x="342" y="660"/>
                  </a:lnTo>
                  <a:lnTo>
                    <a:pt x="220" y="562"/>
                  </a:lnTo>
                  <a:lnTo>
                    <a:pt x="147" y="440"/>
                  </a:lnTo>
                  <a:lnTo>
                    <a:pt x="74" y="318"/>
                  </a:lnTo>
                  <a:lnTo>
                    <a:pt x="25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8" name="Google Shape;498;p38"/>
            <p:cNvSpPr/>
            <p:nvPr/>
          </p:nvSpPr>
          <p:spPr>
            <a:xfrm>
              <a:off x="6041025" y="301625"/>
              <a:ext cx="29325" cy="63500"/>
            </a:xfrm>
            <a:custGeom>
              <a:avLst/>
              <a:gdLst/>
              <a:ahLst/>
              <a:cxnLst/>
              <a:rect l="l" t="t" r="r" b="b"/>
              <a:pathLst>
                <a:path w="1173" h="2540" extrusionOk="0">
                  <a:moveTo>
                    <a:pt x="391" y="0"/>
                  </a:moveTo>
                  <a:lnTo>
                    <a:pt x="293" y="49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0" y="391"/>
                  </a:lnTo>
                  <a:lnTo>
                    <a:pt x="0" y="488"/>
                  </a:lnTo>
                  <a:lnTo>
                    <a:pt x="0" y="2052"/>
                  </a:lnTo>
                  <a:lnTo>
                    <a:pt x="0" y="2149"/>
                  </a:lnTo>
                  <a:lnTo>
                    <a:pt x="49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0" y="2467"/>
                  </a:lnTo>
                  <a:lnTo>
                    <a:pt x="293" y="2491"/>
                  </a:lnTo>
                  <a:lnTo>
                    <a:pt x="391" y="2540"/>
                  </a:lnTo>
                  <a:lnTo>
                    <a:pt x="782" y="2540"/>
                  </a:lnTo>
                  <a:lnTo>
                    <a:pt x="879" y="2491"/>
                  </a:lnTo>
                  <a:lnTo>
                    <a:pt x="953" y="2467"/>
                  </a:lnTo>
                  <a:lnTo>
                    <a:pt x="1026" y="2393"/>
                  </a:lnTo>
                  <a:lnTo>
                    <a:pt x="1099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099" y="220"/>
                  </a:lnTo>
                  <a:lnTo>
                    <a:pt x="1026" y="147"/>
                  </a:lnTo>
                  <a:lnTo>
                    <a:pt x="953" y="73"/>
                  </a:lnTo>
                  <a:lnTo>
                    <a:pt x="879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9" name="Google Shape;499;p38"/>
            <p:cNvSpPr/>
            <p:nvPr/>
          </p:nvSpPr>
          <p:spPr>
            <a:xfrm>
              <a:off x="6297450" y="301625"/>
              <a:ext cx="29350" cy="63500"/>
            </a:xfrm>
            <a:custGeom>
              <a:avLst/>
              <a:gdLst/>
              <a:ahLst/>
              <a:cxnLst/>
              <a:rect l="l" t="t" r="r" b="b"/>
              <a:pathLst>
                <a:path w="1174" h="2540" extrusionOk="0">
                  <a:moveTo>
                    <a:pt x="392" y="0"/>
                  </a:moveTo>
                  <a:lnTo>
                    <a:pt x="294" y="49"/>
                  </a:lnTo>
                  <a:lnTo>
                    <a:pt x="221" y="73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3"/>
                  </a:lnTo>
                  <a:lnTo>
                    <a:pt x="1" y="391"/>
                  </a:lnTo>
                  <a:lnTo>
                    <a:pt x="1" y="488"/>
                  </a:lnTo>
                  <a:lnTo>
                    <a:pt x="1" y="2052"/>
                  </a:lnTo>
                  <a:lnTo>
                    <a:pt x="1" y="2149"/>
                  </a:lnTo>
                  <a:lnTo>
                    <a:pt x="50" y="2247"/>
                  </a:lnTo>
                  <a:lnTo>
                    <a:pt x="74" y="2320"/>
                  </a:lnTo>
                  <a:lnTo>
                    <a:pt x="147" y="2393"/>
                  </a:lnTo>
                  <a:lnTo>
                    <a:pt x="221" y="2467"/>
                  </a:lnTo>
                  <a:lnTo>
                    <a:pt x="294" y="2491"/>
                  </a:lnTo>
                  <a:lnTo>
                    <a:pt x="392" y="2540"/>
                  </a:lnTo>
                  <a:lnTo>
                    <a:pt x="782" y="2540"/>
                  </a:lnTo>
                  <a:lnTo>
                    <a:pt x="880" y="2491"/>
                  </a:lnTo>
                  <a:lnTo>
                    <a:pt x="953" y="2467"/>
                  </a:lnTo>
                  <a:lnTo>
                    <a:pt x="1027" y="2393"/>
                  </a:lnTo>
                  <a:lnTo>
                    <a:pt x="1100" y="2320"/>
                  </a:lnTo>
                  <a:lnTo>
                    <a:pt x="1124" y="2247"/>
                  </a:lnTo>
                  <a:lnTo>
                    <a:pt x="1173" y="2149"/>
                  </a:lnTo>
                  <a:lnTo>
                    <a:pt x="1173" y="2052"/>
                  </a:lnTo>
                  <a:lnTo>
                    <a:pt x="1173" y="488"/>
                  </a:lnTo>
                  <a:lnTo>
                    <a:pt x="1173" y="391"/>
                  </a:lnTo>
                  <a:lnTo>
                    <a:pt x="1124" y="293"/>
                  </a:lnTo>
                  <a:lnTo>
                    <a:pt x="1100" y="220"/>
                  </a:lnTo>
                  <a:lnTo>
                    <a:pt x="1027" y="147"/>
                  </a:lnTo>
                  <a:lnTo>
                    <a:pt x="953" y="73"/>
                  </a:lnTo>
                  <a:lnTo>
                    <a:pt x="880" y="49"/>
                  </a:lnTo>
                  <a:lnTo>
                    <a:pt x="7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0" name="Google Shape;500;p38"/>
            <p:cNvSpPr/>
            <p:nvPr/>
          </p:nvSpPr>
          <p:spPr>
            <a:xfrm>
              <a:off x="609720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7" y="2150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1" name="Google Shape;501;p38"/>
            <p:cNvSpPr/>
            <p:nvPr/>
          </p:nvSpPr>
          <p:spPr>
            <a:xfrm>
              <a:off x="609720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2" name="Google Shape;502;p38"/>
            <p:cNvSpPr/>
            <p:nvPr/>
          </p:nvSpPr>
          <p:spPr>
            <a:xfrm>
              <a:off x="609720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7" y="1954"/>
                  </a:lnTo>
                  <a:lnTo>
                    <a:pt x="20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3" name="Google Shape;503;p38"/>
            <p:cNvSpPr/>
            <p:nvPr/>
          </p:nvSpPr>
          <p:spPr>
            <a:xfrm>
              <a:off x="6160075" y="575150"/>
              <a:ext cx="50100" cy="48875"/>
            </a:xfrm>
            <a:custGeom>
              <a:avLst/>
              <a:gdLst/>
              <a:ahLst/>
              <a:cxnLst/>
              <a:rect l="l" t="t" r="r" b="b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4" name="Google Shape;504;p38"/>
            <p:cNvSpPr/>
            <p:nvPr/>
          </p:nvSpPr>
          <p:spPr>
            <a:xfrm>
              <a:off x="603430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5" name="Google Shape;505;p38"/>
            <p:cNvSpPr/>
            <p:nvPr/>
          </p:nvSpPr>
          <p:spPr>
            <a:xfrm>
              <a:off x="603430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6" name="Google Shape;506;p38"/>
            <p:cNvSpPr/>
            <p:nvPr/>
          </p:nvSpPr>
          <p:spPr>
            <a:xfrm>
              <a:off x="603430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7" name="Google Shape;507;p38"/>
            <p:cNvSpPr/>
            <p:nvPr/>
          </p:nvSpPr>
          <p:spPr>
            <a:xfrm>
              <a:off x="6160075" y="509200"/>
              <a:ext cx="50100" cy="53775"/>
            </a:xfrm>
            <a:custGeom>
              <a:avLst/>
              <a:gdLst/>
              <a:ahLst/>
              <a:cxnLst/>
              <a:rect l="l" t="t" r="r" b="b"/>
              <a:pathLst>
                <a:path w="2004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03" y="2150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8" name="Google Shape;508;p38"/>
            <p:cNvSpPr/>
            <p:nvPr/>
          </p:nvSpPr>
          <p:spPr>
            <a:xfrm>
              <a:off x="5983625" y="399300"/>
              <a:ext cx="403000" cy="272950"/>
            </a:xfrm>
            <a:custGeom>
              <a:avLst/>
              <a:gdLst/>
              <a:ahLst/>
              <a:cxnLst/>
              <a:rect l="l" t="t" r="r" b="b"/>
              <a:pathLst>
                <a:path w="16120" h="10918" extrusionOk="0">
                  <a:moveTo>
                    <a:pt x="14434" y="1466"/>
                  </a:moveTo>
                  <a:lnTo>
                    <a:pt x="14508" y="1515"/>
                  </a:lnTo>
                  <a:lnTo>
                    <a:pt x="14557" y="1613"/>
                  </a:lnTo>
                  <a:lnTo>
                    <a:pt x="14581" y="1710"/>
                  </a:lnTo>
                  <a:lnTo>
                    <a:pt x="14581" y="9233"/>
                  </a:lnTo>
                  <a:lnTo>
                    <a:pt x="14557" y="9330"/>
                  </a:lnTo>
                  <a:lnTo>
                    <a:pt x="14508" y="9404"/>
                  </a:lnTo>
                  <a:lnTo>
                    <a:pt x="14434" y="9452"/>
                  </a:lnTo>
                  <a:lnTo>
                    <a:pt x="14337" y="9477"/>
                  </a:lnTo>
                  <a:lnTo>
                    <a:pt x="1783" y="9477"/>
                  </a:lnTo>
                  <a:lnTo>
                    <a:pt x="1686" y="9452"/>
                  </a:lnTo>
                  <a:lnTo>
                    <a:pt x="1612" y="9404"/>
                  </a:lnTo>
                  <a:lnTo>
                    <a:pt x="1564" y="9330"/>
                  </a:lnTo>
                  <a:lnTo>
                    <a:pt x="1539" y="9233"/>
                  </a:lnTo>
                  <a:lnTo>
                    <a:pt x="1539" y="1710"/>
                  </a:lnTo>
                  <a:lnTo>
                    <a:pt x="1564" y="1613"/>
                  </a:lnTo>
                  <a:lnTo>
                    <a:pt x="1612" y="1515"/>
                  </a:lnTo>
                  <a:lnTo>
                    <a:pt x="1686" y="1466"/>
                  </a:lnTo>
                  <a:close/>
                  <a:moveTo>
                    <a:pt x="0" y="1"/>
                  </a:moveTo>
                  <a:lnTo>
                    <a:pt x="0" y="10332"/>
                  </a:lnTo>
                  <a:lnTo>
                    <a:pt x="25" y="10429"/>
                  </a:lnTo>
                  <a:lnTo>
                    <a:pt x="74" y="10527"/>
                  </a:lnTo>
                  <a:lnTo>
                    <a:pt x="147" y="10625"/>
                  </a:lnTo>
                  <a:lnTo>
                    <a:pt x="220" y="10722"/>
                  </a:lnTo>
                  <a:lnTo>
                    <a:pt x="342" y="10796"/>
                  </a:lnTo>
                  <a:lnTo>
                    <a:pt x="489" y="10869"/>
                  </a:lnTo>
                  <a:lnTo>
                    <a:pt x="635" y="10918"/>
                  </a:lnTo>
                  <a:lnTo>
                    <a:pt x="15485" y="10918"/>
                  </a:lnTo>
                  <a:lnTo>
                    <a:pt x="15631" y="10869"/>
                  </a:lnTo>
                  <a:lnTo>
                    <a:pt x="15778" y="10796"/>
                  </a:lnTo>
                  <a:lnTo>
                    <a:pt x="15900" y="10698"/>
                  </a:lnTo>
                  <a:lnTo>
                    <a:pt x="15973" y="10576"/>
                  </a:lnTo>
                  <a:lnTo>
                    <a:pt x="16046" y="10454"/>
                  </a:lnTo>
                  <a:lnTo>
                    <a:pt x="16095" y="10307"/>
                  </a:lnTo>
                  <a:lnTo>
                    <a:pt x="16120" y="10136"/>
                  </a:lnTo>
                  <a:lnTo>
                    <a:pt x="1612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9" name="Google Shape;509;p38"/>
            <p:cNvSpPr/>
            <p:nvPr/>
          </p:nvSpPr>
          <p:spPr>
            <a:xfrm>
              <a:off x="628525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0" name="Google Shape;510;p38"/>
            <p:cNvSpPr/>
            <p:nvPr/>
          </p:nvSpPr>
          <p:spPr>
            <a:xfrm>
              <a:off x="628525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0" y="1"/>
                  </a:moveTo>
                  <a:lnTo>
                    <a:pt x="0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1" name="Google Shape;511;p38"/>
            <p:cNvSpPr/>
            <p:nvPr/>
          </p:nvSpPr>
          <p:spPr>
            <a:xfrm>
              <a:off x="628525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0" y="1"/>
                  </a:moveTo>
                  <a:lnTo>
                    <a:pt x="0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2" name="Google Shape;512;p38"/>
            <p:cNvSpPr/>
            <p:nvPr/>
          </p:nvSpPr>
          <p:spPr>
            <a:xfrm>
              <a:off x="6222350" y="575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3" name="Google Shape;513;p38"/>
            <p:cNvSpPr/>
            <p:nvPr/>
          </p:nvSpPr>
          <p:spPr>
            <a:xfrm>
              <a:off x="6160075" y="448150"/>
              <a:ext cx="50100" cy="48875"/>
            </a:xfrm>
            <a:custGeom>
              <a:avLst/>
              <a:gdLst/>
              <a:ahLst/>
              <a:cxnLst/>
              <a:rect l="l" t="t" r="r" b="b"/>
              <a:pathLst>
                <a:path w="2004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03" y="1954"/>
                  </a:lnTo>
                  <a:lnTo>
                    <a:pt x="20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4" name="Google Shape;514;p38"/>
            <p:cNvSpPr/>
            <p:nvPr/>
          </p:nvSpPr>
          <p:spPr>
            <a:xfrm>
              <a:off x="6222350" y="509200"/>
              <a:ext cx="50700" cy="53775"/>
            </a:xfrm>
            <a:custGeom>
              <a:avLst/>
              <a:gdLst/>
              <a:ahLst/>
              <a:cxnLst/>
              <a:rect l="l" t="t" r="r" b="b"/>
              <a:pathLst>
                <a:path w="2028" h="2151" extrusionOk="0">
                  <a:moveTo>
                    <a:pt x="1" y="1"/>
                  </a:moveTo>
                  <a:lnTo>
                    <a:pt x="1" y="2150"/>
                  </a:lnTo>
                  <a:lnTo>
                    <a:pt x="2028" y="2150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5" name="Google Shape;515;p38"/>
            <p:cNvSpPr/>
            <p:nvPr/>
          </p:nvSpPr>
          <p:spPr>
            <a:xfrm>
              <a:off x="6222350" y="448150"/>
              <a:ext cx="50700" cy="48875"/>
            </a:xfrm>
            <a:custGeom>
              <a:avLst/>
              <a:gdLst/>
              <a:ahLst/>
              <a:cxnLst/>
              <a:rect l="l" t="t" r="r" b="b"/>
              <a:pathLst>
                <a:path w="2028" h="1955" extrusionOk="0">
                  <a:moveTo>
                    <a:pt x="1" y="1"/>
                  </a:moveTo>
                  <a:lnTo>
                    <a:pt x="1" y="1954"/>
                  </a:lnTo>
                  <a:lnTo>
                    <a:pt x="2028" y="1954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6" name="Google Shape;516;p38"/>
          <p:cNvGrpSpPr/>
          <p:nvPr/>
        </p:nvGrpSpPr>
        <p:grpSpPr>
          <a:xfrm>
            <a:off x="6573475" y="352928"/>
            <a:ext cx="331808" cy="331307"/>
            <a:chOff x="6660750" y="298550"/>
            <a:chExt cx="396900" cy="396300"/>
          </a:xfrm>
        </p:grpSpPr>
        <p:sp>
          <p:nvSpPr>
            <p:cNvPr id="517" name="Google Shape;517;p38"/>
            <p:cNvSpPr/>
            <p:nvPr/>
          </p:nvSpPr>
          <p:spPr>
            <a:xfrm>
              <a:off x="6660750" y="298550"/>
              <a:ext cx="396900" cy="396300"/>
            </a:xfrm>
            <a:custGeom>
              <a:avLst/>
              <a:gdLst/>
              <a:ahLst/>
              <a:cxnLst/>
              <a:rect l="l" t="t" r="r" b="b"/>
              <a:pathLst>
                <a:path w="15876" h="15852" extrusionOk="0">
                  <a:moveTo>
                    <a:pt x="8304" y="978"/>
                  </a:moveTo>
                  <a:lnTo>
                    <a:pt x="8646" y="1002"/>
                  </a:lnTo>
                  <a:lnTo>
                    <a:pt x="8988" y="1051"/>
                  </a:lnTo>
                  <a:lnTo>
                    <a:pt x="9330" y="1100"/>
                  </a:lnTo>
                  <a:lnTo>
                    <a:pt x="9672" y="1198"/>
                  </a:lnTo>
                  <a:lnTo>
                    <a:pt x="10014" y="1271"/>
                  </a:lnTo>
                  <a:lnTo>
                    <a:pt x="10332" y="1393"/>
                  </a:lnTo>
                  <a:lnTo>
                    <a:pt x="10649" y="1515"/>
                  </a:lnTo>
                  <a:lnTo>
                    <a:pt x="10942" y="1662"/>
                  </a:lnTo>
                  <a:lnTo>
                    <a:pt x="11260" y="1808"/>
                  </a:lnTo>
                  <a:lnTo>
                    <a:pt x="11553" y="1979"/>
                  </a:lnTo>
                  <a:lnTo>
                    <a:pt x="11821" y="2150"/>
                  </a:lnTo>
                  <a:lnTo>
                    <a:pt x="12090" y="2346"/>
                  </a:lnTo>
                  <a:lnTo>
                    <a:pt x="12359" y="2565"/>
                  </a:lnTo>
                  <a:lnTo>
                    <a:pt x="12603" y="2785"/>
                  </a:lnTo>
                  <a:lnTo>
                    <a:pt x="12847" y="3005"/>
                  </a:lnTo>
                  <a:lnTo>
                    <a:pt x="13091" y="3249"/>
                  </a:lnTo>
                  <a:lnTo>
                    <a:pt x="13311" y="3493"/>
                  </a:lnTo>
                  <a:lnTo>
                    <a:pt x="13507" y="3762"/>
                  </a:lnTo>
                  <a:lnTo>
                    <a:pt x="13702" y="4031"/>
                  </a:lnTo>
                  <a:lnTo>
                    <a:pt x="13897" y="4324"/>
                  </a:lnTo>
                  <a:lnTo>
                    <a:pt x="14044" y="4617"/>
                  </a:lnTo>
                  <a:lnTo>
                    <a:pt x="14215" y="4910"/>
                  </a:lnTo>
                  <a:lnTo>
                    <a:pt x="14337" y="5227"/>
                  </a:lnTo>
                  <a:lnTo>
                    <a:pt x="14483" y="5545"/>
                  </a:lnTo>
                  <a:lnTo>
                    <a:pt x="14581" y="5862"/>
                  </a:lnTo>
                  <a:lnTo>
                    <a:pt x="14679" y="6180"/>
                  </a:lnTo>
                  <a:lnTo>
                    <a:pt x="14752" y="6522"/>
                  </a:lnTo>
                  <a:lnTo>
                    <a:pt x="14825" y="6864"/>
                  </a:lnTo>
                  <a:lnTo>
                    <a:pt x="14850" y="7206"/>
                  </a:lnTo>
                  <a:lnTo>
                    <a:pt x="14899" y="7572"/>
                  </a:lnTo>
                  <a:lnTo>
                    <a:pt x="14899" y="7938"/>
                  </a:lnTo>
                  <a:lnTo>
                    <a:pt x="14899" y="8280"/>
                  </a:lnTo>
                  <a:lnTo>
                    <a:pt x="14850" y="8647"/>
                  </a:lnTo>
                  <a:lnTo>
                    <a:pt x="14825" y="8989"/>
                  </a:lnTo>
                  <a:lnTo>
                    <a:pt x="14752" y="9331"/>
                  </a:lnTo>
                  <a:lnTo>
                    <a:pt x="14679" y="9672"/>
                  </a:lnTo>
                  <a:lnTo>
                    <a:pt x="14581" y="9990"/>
                  </a:lnTo>
                  <a:lnTo>
                    <a:pt x="14483" y="10307"/>
                  </a:lnTo>
                  <a:lnTo>
                    <a:pt x="14337" y="10625"/>
                  </a:lnTo>
                  <a:lnTo>
                    <a:pt x="14215" y="10942"/>
                  </a:lnTo>
                  <a:lnTo>
                    <a:pt x="14044" y="11236"/>
                  </a:lnTo>
                  <a:lnTo>
                    <a:pt x="13897" y="11529"/>
                  </a:lnTo>
                  <a:lnTo>
                    <a:pt x="13702" y="11822"/>
                  </a:lnTo>
                  <a:lnTo>
                    <a:pt x="13507" y="12090"/>
                  </a:lnTo>
                  <a:lnTo>
                    <a:pt x="13311" y="12359"/>
                  </a:lnTo>
                  <a:lnTo>
                    <a:pt x="13091" y="12603"/>
                  </a:lnTo>
                  <a:lnTo>
                    <a:pt x="12847" y="12847"/>
                  </a:lnTo>
                  <a:lnTo>
                    <a:pt x="12603" y="13067"/>
                  </a:lnTo>
                  <a:lnTo>
                    <a:pt x="12359" y="13287"/>
                  </a:lnTo>
                  <a:lnTo>
                    <a:pt x="12090" y="13507"/>
                  </a:lnTo>
                  <a:lnTo>
                    <a:pt x="11821" y="13702"/>
                  </a:lnTo>
                  <a:lnTo>
                    <a:pt x="11553" y="13873"/>
                  </a:lnTo>
                  <a:lnTo>
                    <a:pt x="11260" y="14044"/>
                  </a:lnTo>
                  <a:lnTo>
                    <a:pt x="10942" y="14191"/>
                  </a:lnTo>
                  <a:lnTo>
                    <a:pt x="10649" y="14337"/>
                  </a:lnTo>
                  <a:lnTo>
                    <a:pt x="10332" y="14459"/>
                  </a:lnTo>
                  <a:lnTo>
                    <a:pt x="10014" y="14581"/>
                  </a:lnTo>
                  <a:lnTo>
                    <a:pt x="9672" y="14655"/>
                  </a:lnTo>
                  <a:lnTo>
                    <a:pt x="9330" y="14752"/>
                  </a:lnTo>
                  <a:lnTo>
                    <a:pt x="8988" y="14801"/>
                  </a:lnTo>
                  <a:lnTo>
                    <a:pt x="8646" y="14850"/>
                  </a:lnTo>
                  <a:lnTo>
                    <a:pt x="8304" y="14875"/>
                  </a:lnTo>
                  <a:lnTo>
                    <a:pt x="7572" y="14875"/>
                  </a:lnTo>
                  <a:lnTo>
                    <a:pt x="7230" y="14850"/>
                  </a:lnTo>
                  <a:lnTo>
                    <a:pt x="6888" y="14801"/>
                  </a:lnTo>
                  <a:lnTo>
                    <a:pt x="6546" y="14752"/>
                  </a:lnTo>
                  <a:lnTo>
                    <a:pt x="6204" y="14655"/>
                  </a:lnTo>
                  <a:lnTo>
                    <a:pt x="5862" y="14581"/>
                  </a:lnTo>
                  <a:lnTo>
                    <a:pt x="5545" y="14459"/>
                  </a:lnTo>
                  <a:lnTo>
                    <a:pt x="5227" y="14337"/>
                  </a:lnTo>
                  <a:lnTo>
                    <a:pt x="4934" y="14191"/>
                  </a:lnTo>
                  <a:lnTo>
                    <a:pt x="4617" y="14044"/>
                  </a:lnTo>
                  <a:lnTo>
                    <a:pt x="4324" y="13873"/>
                  </a:lnTo>
                  <a:lnTo>
                    <a:pt x="4055" y="13702"/>
                  </a:lnTo>
                  <a:lnTo>
                    <a:pt x="3786" y="13507"/>
                  </a:lnTo>
                  <a:lnTo>
                    <a:pt x="3518" y="13287"/>
                  </a:lnTo>
                  <a:lnTo>
                    <a:pt x="3273" y="13067"/>
                  </a:lnTo>
                  <a:lnTo>
                    <a:pt x="3029" y="12847"/>
                  </a:lnTo>
                  <a:lnTo>
                    <a:pt x="2785" y="12603"/>
                  </a:lnTo>
                  <a:lnTo>
                    <a:pt x="2565" y="12359"/>
                  </a:lnTo>
                  <a:lnTo>
                    <a:pt x="2370" y="12090"/>
                  </a:lnTo>
                  <a:lnTo>
                    <a:pt x="2174" y="11822"/>
                  </a:lnTo>
                  <a:lnTo>
                    <a:pt x="1979" y="11529"/>
                  </a:lnTo>
                  <a:lnTo>
                    <a:pt x="1832" y="11236"/>
                  </a:lnTo>
                  <a:lnTo>
                    <a:pt x="1661" y="10942"/>
                  </a:lnTo>
                  <a:lnTo>
                    <a:pt x="1539" y="10625"/>
                  </a:lnTo>
                  <a:lnTo>
                    <a:pt x="1393" y="10307"/>
                  </a:lnTo>
                  <a:lnTo>
                    <a:pt x="1295" y="9990"/>
                  </a:lnTo>
                  <a:lnTo>
                    <a:pt x="1197" y="9672"/>
                  </a:lnTo>
                  <a:lnTo>
                    <a:pt x="1124" y="9331"/>
                  </a:lnTo>
                  <a:lnTo>
                    <a:pt x="1051" y="8989"/>
                  </a:lnTo>
                  <a:lnTo>
                    <a:pt x="1026" y="8647"/>
                  </a:lnTo>
                  <a:lnTo>
                    <a:pt x="978" y="8280"/>
                  </a:lnTo>
                  <a:lnTo>
                    <a:pt x="978" y="7938"/>
                  </a:lnTo>
                  <a:lnTo>
                    <a:pt x="978" y="7572"/>
                  </a:lnTo>
                  <a:lnTo>
                    <a:pt x="1026" y="7206"/>
                  </a:lnTo>
                  <a:lnTo>
                    <a:pt x="1051" y="6864"/>
                  </a:lnTo>
                  <a:lnTo>
                    <a:pt x="1124" y="6522"/>
                  </a:lnTo>
                  <a:lnTo>
                    <a:pt x="1197" y="6180"/>
                  </a:lnTo>
                  <a:lnTo>
                    <a:pt x="1295" y="5862"/>
                  </a:lnTo>
                  <a:lnTo>
                    <a:pt x="1393" y="5545"/>
                  </a:lnTo>
                  <a:lnTo>
                    <a:pt x="1539" y="5227"/>
                  </a:lnTo>
                  <a:lnTo>
                    <a:pt x="1661" y="4910"/>
                  </a:lnTo>
                  <a:lnTo>
                    <a:pt x="1832" y="4617"/>
                  </a:lnTo>
                  <a:lnTo>
                    <a:pt x="1979" y="4324"/>
                  </a:lnTo>
                  <a:lnTo>
                    <a:pt x="2174" y="4031"/>
                  </a:lnTo>
                  <a:lnTo>
                    <a:pt x="2370" y="3762"/>
                  </a:lnTo>
                  <a:lnTo>
                    <a:pt x="2565" y="3493"/>
                  </a:lnTo>
                  <a:lnTo>
                    <a:pt x="2785" y="3249"/>
                  </a:lnTo>
                  <a:lnTo>
                    <a:pt x="3029" y="3005"/>
                  </a:lnTo>
                  <a:lnTo>
                    <a:pt x="3273" y="2785"/>
                  </a:lnTo>
                  <a:lnTo>
                    <a:pt x="3518" y="2565"/>
                  </a:lnTo>
                  <a:lnTo>
                    <a:pt x="3786" y="2346"/>
                  </a:lnTo>
                  <a:lnTo>
                    <a:pt x="4055" y="2150"/>
                  </a:lnTo>
                  <a:lnTo>
                    <a:pt x="4324" y="1979"/>
                  </a:lnTo>
                  <a:lnTo>
                    <a:pt x="4617" y="1808"/>
                  </a:lnTo>
                  <a:lnTo>
                    <a:pt x="4934" y="1662"/>
                  </a:lnTo>
                  <a:lnTo>
                    <a:pt x="5227" y="1515"/>
                  </a:lnTo>
                  <a:lnTo>
                    <a:pt x="5545" y="1393"/>
                  </a:lnTo>
                  <a:lnTo>
                    <a:pt x="5862" y="1271"/>
                  </a:lnTo>
                  <a:lnTo>
                    <a:pt x="6204" y="1198"/>
                  </a:lnTo>
                  <a:lnTo>
                    <a:pt x="6546" y="1100"/>
                  </a:lnTo>
                  <a:lnTo>
                    <a:pt x="6888" y="1051"/>
                  </a:lnTo>
                  <a:lnTo>
                    <a:pt x="7230" y="1002"/>
                  </a:lnTo>
                  <a:lnTo>
                    <a:pt x="7572" y="978"/>
                  </a:lnTo>
                  <a:close/>
                  <a:moveTo>
                    <a:pt x="7523" y="1"/>
                  </a:moveTo>
                  <a:lnTo>
                    <a:pt x="7132" y="25"/>
                  </a:lnTo>
                  <a:lnTo>
                    <a:pt x="6741" y="74"/>
                  </a:lnTo>
                  <a:lnTo>
                    <a:pt x="6351" y="147"/>
                  </a:lnTo>
                  <a:lnTo>
                    <a:pt x="5960" y="245"/>
                  </a:lnTo>
                  <a:lnTo>
                    <a:pt x="5569" y="343"/>
                  </a:lnTo>
                  <a:lnTo>
                    <a:pt x="5203" y="465"/>
                  </a:lnTo>
                  <a:lnTo>
                    <a:pt x="4861" y="611"/>
                  </a:lnTo>
                  <a:lnTo>
                    <a:pt x="4494" y="782"/>
                  </a:lnTo>
                  <a:lnTo>
                    <a:pt x="4153" y="953"/>
                  </a:lnTo>
                  <a:lnTo>
                    <a:pt x="3835" y="1149"/>
                  </a:lnTo>
                  <a:lnTo>
                    <a:pt x="3493" y="1344"/>
                  </a:lnTo>
                  <a:lnTo>
                    <a:pt x="3200" y="1564"/>
                  </a:lnTo>
                  <a:lnTo>
                    <a:pt x="2883" y="1808"/>
                  </a:lnTo>
                  <a:lnTo>
                    <a:pt x="2614" y="2052"/>
                  </a:lnTo>
                  <a:lnTo>
                    <a:pt x="2321" y="2321"/>
                  </a:lnTo>
                  <a:lnTo>
                    <a:pt x="2077" y="2590"/>
                  </a:lnTo>
                  <a:lnTo>
                    <a:pt x="1808" y="2883"/>
                  </a:lnTo>
                  <a:lnTo>
                    <a:pt x="1588" y="3176"/>
                  </a:lnTo>
                  <a:lnTo>
                    <a:pt x="1368" y="3493"/>
                  </a:lnTo>
                  <a:lnTo>
                    <a:pt x="1149" y="3811"/>
                  </a:lnTo>
                  <a:lnTo>
                    <a:pt x="953" y="4153"/>
                  </a:lnTo>
                  <a:lnTo>
                    <a:pt x="782" y="4495"/>
                  </a:lnTo>
                  <a:lnTo>
                    <a:pt x="636" y="4837"/>
                  </a:lnTo>
                  <a:lnTo>
                    <a:pt x="489" y="5203"/>
                  </a:lnTo>
                  <a:lnTo>
                    <a:pt x="367" y="5569"/>
                  </a:lnTo>
                  <a:lnTo>
                    <a:pt x="245" y="5936"/>
                  </a:lnTo>
                  <a:lnTo>
                    <a:pt x="172" y="6326"/>
                  </a:lnTo>
                  <a:lnTo>
                    <a:pt x="98" y="6717"/>
                  </a:lnTo>
                  <a:lnTo>
                    <a:pt x="49" y="7108"/>
                  </a:lnTo>
                  <a:lnTo>
                    <a:pt x="25" y="7523"/>
                  </a:lnTo>
                  <a:lnTo>
                    <a:pt x="1" y="7938"/>
                  </a:lnTo>
                  <a:lnTo>
                    <a:pt x="25" y="8329"/>
                  </a:lnTo>
                  <a:lnTo>
                    <a:pt x="49" y="8744"/>
                  </a:lnTo>
                  <a:lnTo>
                    <a:pt x="98" y="9135"/>
                  </a:lnTo>
                  <a:lnTo>
                    <a:pt x="172" y="9526"/>
                  </a:lnTo>
                  <a:lnTo>
                    <a:pt x="245" y="9917"/>
                  </a:lnTo>
                  <a:lnTo>
                    <a:pt x="367" y="10283"/>
                  </a:lnTo>
                  <a:lnTo>
                    <a:pt x="489" y="10649"/>
                  </a:lnTo>
                  <a:lnTo>
                    <a:pt x="636" y="11016"/>
                  </a:lnTo>
                  <a:lnTo>
                    <a:pt x="782" y="11358"/>
                  </a:lnTo>
                  <a:lnTo>
                    <a:pt x="953" y="11700"/>
                  </a:lnTo>
                  <a:lnTo>
                    <a:pt x="1149" y="12041"/>
                  </a:lnTo>
                  <a:lnTo>
                    <a:pt x="1368" y="12359"/>
                  </a:lnTo>
                  <a:lnTo>
                    <a:pt x="1588" y="12676"/>
                  </a:lnTo>
                  <a:lnTo>
                    <a:pt x="1808" y="12970"/>
                  </a:lnTo>
                  <a:lnTo>
                    <a:pt x="2077" y="13263"/>
                  </a:lnTo>
                  <a:lnTo>
                    <a:pt x="2321" y="13531"/>
                  </a:lnTo>
                  <a:lnTo>
                    <a:pt x="2614" y="13800"/>
                  </a:lnTo>
                  <a:lnTo>
                    <a:pt x="2883" y="14044"/>
                  </a:lnTo>
                  <a:lnTo>
                    <a:pt x="3200" y="14288"/>
                  </a:lnTo>
                  <a:lnTo>
                    <a:pt x="3493" y="14508"/>
                  </a:lnTo>
                  <a:lnTo>
                    <a:pt x="3835" y="14704"/>
                  </a:lnTo>
                  <a:lnTo>
                    <a:pt x="4153" y="14899"/>
                  </a:lnTo>
                  <a:lnTo>
                    <a:pt x="4494" y="15070"/>
                  </a:lnTo>
                  <a:lnTo>
                    <a:pt x="4861" y="15241"/>
                  </a:lnTo>
                  <a:lnTo>
                    <a:pt x="5203" y="15387"/>
                  </a:lnTo>
                  <a:lnTo>
                    <a:pt x="5569" y="15510"/>
                  </a:lnTo>
                  <a:lnTo>
                    <a:pt x="5960" y="15607"/>
                  </a:lnTo>
                  <a:lnTo>
                    <a:pt x="6351" y="15705"/>
                  </a:lnTo>
                  <a:lnTo>
                    <a:pt x="6741" y="15778"/>
                  </a:lnTo>
                  <a:lnTo>
                    <a:pt x="7132" y="15827"/>
                  </a:lnTo>
                  <a:lnTo>
                    <a:pt x="7523" y="15851"/>
                  </a:lnTo>
                  <a:lnTo>
                    <a:pt x="8353" y="15851"/>
                  </a:lnTo>
                  <a:lnTo>
                    <a:pt x="8744" y="15827"/>
                  </a:lnTo>
                  <a:lnTo>
                    <a:pt x="9135" y="15778"/>
                  </a:lnTo>
                  <a:lnTo>
                    <a:pt x="9526" y="15705"/>
                  </a:lnTo>
                  <a:lnTo>
                    <a:pt x="9916" y="15607"/>
                  </a:lnTo>
                  <a:lnTo>
                    <a:pt x="10307" y="15510"/>
                  </a:lnTo>
                  <a:lnTo>
                    <a:pt x="10673" y="15387"/>
                  </a:lnTo>
                  <a:lnTo>
                    <a:pt x="11015" y="15241"/>
                  </a:lnTo>
                  <a:lnTo>
                    <a:pt x="11382" y="15070"/>
                  </a:lnTo>
                  <a:lnTo>
                    <a:pt x="11724" y="14899"/>
                  </a:lnTo>
                  <a:lnTo>
                    <a:pt x="12041" y="14704"/>
                  </a:lnTo>
                  <a:lnTo>
                    <a:pt x="12383" y="14508"/>
                  </a:lnTo>
                  <a:lnTo>
                    <a:pt x="12676" y="14288"/>
                  </a:lnTo>
                  <a:lnTo>
                    <a:pt x="12994" y="14044"/>
                  </a:lnTo>
                  <a:lnTo>
                    <a:pt x="13262" y="13800"/>
                  </a:lnTo>
                  <a:lnTo>
                    <a:pt x="13555" y="13531"/>
                  </a:lnTo>
                  <a:lnTo>
                    <a:pt x="13800" y="13263"/>
                  </a:lnTo>
                  <a:lnTo>
                    <a:pt x="14068" y="12970"/>
                  </a:lnTo>
                  <a:lnTo>
                    <a:pt x="14288" y="12676"/>
                  </a:lnTo>
                  <a:lnTo>
                    <a:pt x="14508" y="12359"/>
                  </a:lnTo>
                  <a:lnTo>
                    <a:pt x="14728" y="12041"/>
                  </a:lnTo>
                  <a:lnTo>
                    <a:pt x="14923" y="11700"/>
                  </a:lnTo>
                  <a:lnTo>
                    <a:pt x="15094" y="11358"/>
                  </a:lnTo>
                  <a:lnTo>
                    <a:pt x="15241" y="11016"/>
                  </a:lnTo>
                  <a:lnTo>
                    <a:pt x="15387" y="10649"/>
                  </a:lnTo>
                  <a:lnTo>
                    <a:pt x="15509" y="10283"/>
                  </a:lnTo>
                  <a:lnTo>
                    <a:pt x="15631" y="9917"/>
                  </a:lnTo>
                  <a:lnTo>
                    <a:pt x="15705" y="9526"/>
                  </a:lnTo>
                  <a:lnTo>
                    <a:pt x="15778" y="9135"/>
                  </a:lnTo>
                  <a:lnTo>
                    <a:pt x="15827" y="8744"/>
                  </a:lnTo>
                  <a:lnTo>
                    <a:pt x="15851" y="8329"/>
                  </a:lnTo>
                  <a:lnTo>
                    <a:pt x="15876" y="7938"/>
                  </a:lnTo>
                  <a:lnTo>
                    <a:pt x="15851" y="7523"/>
                  </a:lnTo>
                  <a:lnTo>
                    <a:pt x="15827" y="7108"/>
                  </a:lnTo>
                  <a:lnTo>
                    <a:pt x="15778" y="6717"/>
                  </a:lnTo>
                  <a:lnTo>
                    <a:pt x="15705" y="6326"/>
                  </a:lnTo>
                  <a:lnTo>
                    <a:pt x="15631" y="5936"/>
                  </a:lnTo>
                  <a:lnTo>
                    <a:pt x="15509" y="5569"/>
                  </a:lnTo>
                  <a:lnTo>
                    <a:pt x="15387" y="5203"/>
                  </a:lnTo>
                  <a:lnTo>
                    <a:pt x="15241" y="4837"/>
                  </a:lnTo>
                  <a:lnTo>
                    <a:pt x="15094" y="4495"/>
                  </a:lnTo>
                  <a:lnTo>
                    <a:pt x="14923" y="4153"/>
                  </a:lnTo>
                  <a:lnTo>
                    <a:pt x="14728" y="3811"/>
                  </a:lnTo>
                  <a:lnTo>
                    <a:pt x="14508" y="3493"/>
                  </a:lnTo>
                  <a:lnTo>
                    <a:pt x="14288" y="3176"/>
                  </a:lnTo>
                  <a:lnTo>
                    <a:pt x="14068" y="2883"/>
                  </a:lnTo>
                  <a:lnTo>
                    <a:pt x="13800" y="2590"/>
                  </a:lnTo>
                  <a:lnTo>
                    <a:pt x="13555" y="2321"/>
                  </a:lnTo>
                  <a:lnTo>
                    <a:pt x="13262" y="2052"/>
                  </a:lnTo>
                  <a:lnTo>
                    <a:pt x="12994" y="1808"/>
                  </a:lnTo>
                  <a:lnTo>
                    <a:pt x="12676" y="1564"/>
                  </a:lnTo>
                  <a:lnTo>
                    <a:pt x="12383" y="1344"/>
                  </a:lnTo>
                  <a:lnTo>
                    <a:pt x="12041" y="1149"/>
                  </a:lnTo>
                  <a:lnTo>
                    <a:pt x="11724" y="953"/>
                  </a:lnTo>
                  <a:lnTo>
                    <a:pt x="11382" y="782"/>
                  </a:lnTo>
                  <a:lnTo>
                    <a:pt x="11015" y="611"/>
                  </a:lnTo>
                  <a:lnTo>
                    <a:pt x="10673" y="465"/>
                  </a:lnTo>
                  <a:lnTo>
                    <a:pt x="10307" y="343"/>
                  </a:lnTo>
                  <a:lnTo>
                    <a:pt x="9916" y="245"/>
                  </a:lnTo>
                  <a:lnTo>
                    <a:pt x="9526" y="147"/>
                  </a:lnTo>
                  <a:lnTo>
                    <a:pt x="9135" y="74"/>
                  </a:lnTo>
                  <a:lnTo>
                    <a:pt x="8744" y="25"/>
                  </a:lnTo>
                  <a:lnTo>
                    <a:pt x="835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8" name="Google Shape;518;p38"/>
            <p:cNvSpPr/>
            <p:nvPr/>
          </p:nvSpPr>
          <p:spPr>
            <a:xfrm>
              <a:off x="6697400" y="335200"/>
              <a:ext cx="323625" cy="323025"/>
            </a:xfrm>
            <a:custGeom>
              <a:avLst/>
              <a:gdLst/>
              <a:ahLst/>
              <a:cxnLst/>
              <a:rect l="l" t="t" r="r" b="b"/>
              <a:pathLst>
                <a:path w="12945" h="12921" extrusionOk="0">
                  <a:moveTo>
                    <a:pt x="6472" y="1319"/>
                  </a:moveTo>
                  <a:lnTo>
                    <a:pt x="6545" y="1344"/>
                  </a:lnTo>
                  <a:lnTo>
                    <a:pt x="6619" y="1368"/>
                  </a:lnTo>
                  <a:lnTo>
                    <a:pt x="6741" y="1441"/>
                  </a:lnTo>
                  <a:lnTo>
                    <a:pt x="6838" y="1563"/>
                  </a:lnTo>
                  <a:lnTo>
                    <a:pt x="6863" y="1637"/>
                  </a:lnTo>
                  <a:lnTo>
                    <a:pt x="6863" y="1710"/>
                  </a:lnTo>
                  <a:lnTo>
                    <a:pt x="6863" y="6301"/>
                  </a:lnTo>
                  <a:lnTo>
                    <a:pt x="9061" y="8475"/>
                  </a:lnTo>
                  <a:lnTo>
                    <a:pt x="9110" y="8548"/>
                  </a:lnTo>
                  <a:lnTo>
                    <a:pt x="9134" y="8622"/>
                  </a:lnTo>
                  <a:lnTo>
                    <a:pt x="9159" y="8768"/>
                  </a:lnTo>
                  <a:lnTo>
                    <a:pt x="9134" y="8915"/>
                  </a:lnTo>
                  <a:lnTo>
                    <a:pt x="9110" y="8988"/>
                  </a:lnTo>
                  <a:lnTo>
                    <a:pt x="9061" y="9037"/>
                  </a:lnTo>
                  <a:lnTo>
                    <a:pt x="8988" y="9086"/>
                  </a:lnTo>
                  <a:lnTo>
                    <a:pt x="8914" y="9135"/>
                  </a:lnTo>
                  <a:lnTo>
                    <a:pt x="8768" y="9159"/>
                  </a:lnTo>
                  <a:lnTo>
                    <a:pt x="8621" y="9135"/>
                  </a:lnTo>
                  <a:lnTo>
                    <a:pt x="8548" y="9086"/>
                  </a:lnTo>
                  <a:lnTo>
                    <a:pt x="8499" y="9037"/>
                  </a:lnTo>
                  <a:lnTo>
                    <a:pt x="6203" y="6741"/>
                  </a:lnTo>
                  <a:lnTo>
                    <a:pt x="6130" y="6595"/>
                  </a:lnTo>
                  <a:lnTo>
                    <a:pt x="6081" y="6472"/>
                  </a:lnTo>
                  <a:lnTo>
                    <a:pt x="6081" y="1710"/>
                  </a:lnTo>
                  <a:lnTo>
                    <a:pt x="6081" y="1637"/>
                  </a:lnTo>
                  <a:lnTo>
                    <a:pt x="6106" y="1563"/>
                  </a:lnTo>
                  <a:lnTo>
                    <a:pt x="6203" y="1441"/>
                  </a:lnTo>
                  <a:lnTo>
                    <a:pt x="6326" y="1368"/>
                  </a:lnTo>
                  <a:lnTo>
                    <a:pt x="6399" y="1344"/>
                  </a:lnTo>
                  <a:lnTo>
                    <a:pt x="6472" y="1319"/>
                  </a:lnTo>
                  <a:close/>
                  <a:moveTo>
                    <a:pt x="6228" y="0"/>
                  </a:moveTo>
                  <a:lnTo>
                    <a:pt x="5862" y="25"/>
                  </a:lnTo>
                  <a:lnTo>
                    <a:pt x="5495" y="74"/>
                  </a:lnTo>
                  <a:lnTo>
                    <a:pt x="5129" y="122"/>
                  </a:lnTo>
                  <a:lnTo>
                    <a:pt x="4787" y="220"/>
                  </a:lnTo>
                  <a:lnTo>
                    <a:pt x="4445" y="318"/>
                  </a:lnTo>
                  <a:lnTo>
                    <a:pt x="4103" y="440"/>
                  </a:lnTo>
                  <a:lnTo>
                    <a:pt x="3761" y="586"/>
                  </a:lnTo>
                  <a:lnTo>
                    <a:pt x="3444" y="733"/>
                  </a:lnTo>
                  <a:lnTo>
                    <a:pt x="3639" y="1050"/>
                  </a:lnTo>
                  <a:lnTo>
                    <a:pt x="3663" y="1148"/>
                  </a:lnTo>
                  <a:lnTo>
                    <a:pt x="3663" y="1246"/>
                  </a:lnTo>
                  <a:lnTo>
                    <a:pt x="3615" y="1344"/>
                  </a:lnTo>
                  <a:lnTo>
                    <a:pt x="3541" y="1392"/>
                  </a:lnTo>
                  <a:lnTo>
                    <a:pt x="3493" y="1417"/>
                  </a:lnTo>
                  <a:lnTo>
                    <a:pt x="3370" y="1417"/>
                  </a:lnTo>
                  <a:lnTo>
                    <a:pt x="3297" y="1392"/>
                  </a:lnTo>
                  <a:lnTo>
                    <a:pt x="3248" y="1368"/>
                  </a:lnTo>
                  <a:lnTo>
                    <a:pt x="3224" y="1295"/>
                  </a:lnTo>
                  <a:lnTo>
                    <a:pt x="3028" y="977"/>
                  </a:lnTo>
                  <a:lnTo>
                    <a:pt x="2735" y="1197"/>
                  </a:lnTo>
                  <a:lnTo>
                    <a:pt x="2442" y="1417"/>
                  </a:lnTo>
                  <a:lnTo>
                    <a:pt x="2174" y="1637"/>
                  </a:lnTo>
                  <a:lnTo>
                    <a:pt x="1905" y="1881"/>
                  </a:lnTo>
                  <a:lnTo>
                    <a:pt x="1661" y="2150"/>
                  </a:lnTo>
                  <a:lnTo>
                    <a:pt x="1417" y="2418"/>
                  </a:lnTo>
                  <a:lnTo>
                    <a:pt x="1197" y="2711"/>
                  </a:lnTo>
                  <a:lnTo>
                    <a:pt x="1001" y="3029"/>
                  </a:lnTo>
                  <a:lnTo>
                    <a:pt x="1319" y="3200"/>
                  </a:lnTo>
                  <a:lnTo>
                    <a:pt x="1392" y="3273"/>
                  </a:lnTo>
                  <a:lnTo>
                    <a:pt x="1441" y="3346"/>
                  </a:lnTo>
                  <a:lnTo>
                    <a:pt x="1441" y="3444"/>
                  </a:lnTo>
                  <a:lnTo>
                    <a:pt x="1417" y="3542"/>
                  </a:lnTo>
                  <a:lnTo>
                    <a:pt x="1368" y="3590"/>
                  </a:lnTo>
                  <a:lnTo>
                    <a:pt x="1319" y="3639"/>
                  </a:lnTo>
                  <a:lnTo>
                    <a:pt x="1246" y="3664"/>
                  </a:lnTo>
                  <a:lnTo>
                    <a:pt x="1123" y="3664"/>
                  </a:lnTo>
                  <a:lnTo>
                    <a:pt x="1075" y="3639"/>
                  </a:lnTo>
                  <a:lnTo>
                    <a:pt x="757" y="3444"/>
                  </a:lnTo>
                  <a:lnTo>
                    <a:pt x="586" y="3761"/>
                  </a:lnTo>
                  <a:lnTo>
                    <a:pt x="464" y="4079"/>
                  </a:lnTo>
                  <a:lnTo>
                    <a:pt x="342" y="4421"/>
                  </a:lnTo>
                  <a:lnTo>
                    <a:pt x="220" y="4763"/>
                  </a:lnTo>
                  <a:lnTo>
                    <a:pt x="147" y="5129"/>
                  </a:lnTo>
                  <a:lnTo>
                    <a:pt x="73" y="5471"/>
                  </a:lnTo>
                  <a:lnTo>
                    <a:pt x="24" y="5837"/>
                  </a:lnTo>
                  <a:lnTo>
                    <a:pt x="0" y="6228"/>
                  </a:lnTo>
                  <a:lnTo>
                    <a:pt x="659" y="6228"/>
                  </a:lnTo>
                  <a:lnTo>
                    <a:pt x="757" y="6277"/>
                  </a:lnTo>
                  <a:lnTo>
                    <a:pt x="806" y="6375"/>
                  </a:lnTo>
                  <a:lnTo>
                    <a:pt x="806" y="6472"/>
                  </a:lnTo>
                  <a:lnTo>
                    <a:pt x="806" y="6546"/>
                  </a:lnTo>
                  <a:lnTo>
                    <a:pt x="757" y="6643"/>
                  </a:lnTo>
                  <a:lnTo>
                    <a:pt x="659" y="6692"/>
                  </a:lnTo>
                  <a:lnTo>
                    <a:pt x="562" y="6717"/>
                  </a:lnTo>
                  <a:lnTo>
                    <a:pt x="0" y="6717"/>
                  </a:lnTo>
                  <a:lnTo>
                    <a:pt x="24" y="7083"/>
                  </a:lnTo>
                  <a:lnTo>
                    <a:pt x="73" y="7449"/>
                  </a:lnTo>
                  <a:lnTo>
                    <a:pt x="147" y="7791"/>
                  </a:lnTo>
                  <a:lnTo>
                    <a:pt x="220" y="8158"/>
                  </a:lnTo>
                  <a:lnTo>
                    <a:pt x="342" y="8500"/>
                  </a:lnTo>
                  <a:lnTo>
                    <a:pt x="464" y="8841"/>
                  </a:lnTo>
                  <a:lnTo>
                    <a:pt x="586" y="9159"/>
                  </a:lnTo>
                  <a:lnTo>
                    <a:pt x="757" y="9476"/>
                  </a:lnTo>
                  <a:lnTo>
                    <a:pt x="1075" y="9305"/>
                  </a:lnTo>
                  <a:lnTo>
                    <a:pt x="1172" y="9257"/>
                  </a:lnTo>
                  <a:lnTo>
                    <a:pt x="1270" y="9281"/>
                  </a:lnTo>
                  <a:lnTo>
                    <a:pt x="1343" y="9305"/>
                  </a:lnTo>
                  <a:lnTo>
                    <a:pt x="1417" y="9379"/>
                  </a:lnTo>
                  <a:lnTo>
                    <a:pt x="1441" y="9476"/>
                  </a:lnTo>
                  <a:lnTo>
                    <a:pt x="1441" y="9574"/>
                  </a:lnTo>
                  <a:lnTo>
                    <a:pt x="1392" y="9647"/>
                  </a:lnTo>
                  <a:lnTo>
                    <a:pt x="1319" y="9721"/>
                  </a:lnTo>
                  <a:lnTo>
                    <a:pt x="1001" y="9892"/>
                  </a:lnTo>
                  <a:lnTo>
                    <a:pt x="1197" y="10209"/>
                  </a:lnTo>
                  <a:lnTo>
                    <a:pt x="1417" y="10502"/>
                  </a:lnTo>
                  <a:lnTo>
                    <a:pt x="1661" y="10771"/>
                  </a:lnTo>
                  <a:lnTo>
                    <a:pt x="1905" y="11040"/>
                  </a:lnTo>
                  <a:lnTo>
                    <a:pt x="2174" y="11284"/>
                  </a:lnTo>
                  <a:lnTo>
                    <a:pt x="2442" y="11504"/>
                  </a:lnTo>
                  <a:lnTo>
                    <a:pt x="2735" y="11723"/>
                  </a:lnTo>
                  <a:lnTo>
                    <a:pt x="3028" y="11943"/>
                  </a:lnTo>
                  <a:lnTo>
                    <a:pt x="3224" y="11626"/>
                  </a:lnTo>
                  <a:lnTo>
                    <a:pt x="3273" y="11552"/>
                  </a:lnTo>
                  <a:lnTo>
                    <a:pt x="3370" y="11504"/>
                  </a:lnTo>
                  <a:lnTo>
                    <a:pt x="3468" y="11504"/>
                  </a:lnTo>
                  <a:lnTo>
                    <a:pt x="3541" y="11528"/>
                  </a:lnTo>
                  <a:lnTo>
                    <a:pt x="3615" y="11601"/>
                  </a:lnTo>
                  <a:lnTo>
                    <a:pt x="3663" y="11675"/>
                  </a:lnTo>
                  <a:lnTo>
                    <a:pt x="3663" y="11772"/>
                  </a:lnTo>
                  <a:lnTo>
                    <a:pt x="3639" y="11870"/>
                  </a:lnTo>
                  <a:lnTo>
                    <a:pt x="3444" y="12187"/>
                  </a:lnTo>
                  <a:lnTo>
                    <a:pt x="3761" y="12334"/>
                  </a:lnTo>
                  <a:lnTo>
                    <a:pt x="4103" y="12480"/>
                  </a:lnTo>
                  <a:lnTo>
                    <a:pt x="4445" y="12603"/>
                  </a:lnTo>
                  <a:lnTo>
                    <a:pt x="4787" y="12700"/>
                  </a:lnTo>
                  <a:lnTo>
                    <a:pt x="5129" y="12798"/>
                  </a:lnTo>
                  <a:lnTo>
                    <a:pt x="5495" y="12847"/>
                  </a:lnTo>
                  <a:lnTo>
                    <a:pt x="5862" y="12896"/>
                  </a:lnTo>
                  <a:lnTo>
                    <a:pt x="6228" y="12920"/>
                  </a:lnTo>
                  <a:lnTo>
                    <a:pt x="6228" y="12358"/>
                  </a:lnTo>
                  <a:lnTo>
                    <a:pt x="6252" y="12261"/>
                  </a:lnTo>
                  <a:lnTo>
                    <a:pt x="6301" y="12187"/>
                  </a:lnTo>
                  <a:lnTo>
                    <a:pt x="6374" y="12139"/>
                  </a:lnTo>
                  <a:lnTo>
                    <a:pt x="6472" y="12114"/>
                  </a:lnTo>
                  <a:lnTo>
                    <a:pt x="6570" y="12139"/>
                  </a:lnTo>
                  <a:lnTo>
                    <a:pt x="6643" y="12187"/>
                  </a:lnTo>
                  <a:lnTo>
                    <a:pt x="6692" y="12261"/>
                  </a:lnTo>
                  <a:lnTo>
                    <a:pt x="6716" y="12358"/>
                  </a:lnTo>
                  <a:lnTo>
                    <a:pt x="6716" y="12920"/>
                  </a:lnTo>
                  <a:lnTo>
                    <a:pt x="7083" y="12896"/>
                  </a:lnTo>
                  <a:lnTo>
                    <a:pt x="7449" y="12847"/>
                  </a:lnTo>
                  <a:lnTo>
                    <a:pt x="7815" y="12798"/>
                  </a:lnTo>
                  <a:lnTo>
                    <a:pt x="8157" y="12700"/>
                  </a:lnTo>
                  <a:lnTo>
                    <a:pt x="8499" y="12603"/>
                  </a:lnTo>
                  <a:lnTo>
                    <a:pt x="8841" y="12480"/>
                  </a:lnTo>
                  <a:lnTo>
                    <a:pt x="9183" y="12334"/>
                  </a:lnTo>
                  <a:lnTo>
                    <a:pt x="9501" y="12187"/>
                  </a:lnTo>
                  <a:lnTo>
                    <a:pt x="9305" y="11870"/>
                  </a:lnTo>
                  <a:lnTo>
                    <a:pt x="9281" y="11772"/>
                  </a:lnTo>
                  <a:lnTo>
                    <a:pt x="9281" y="11675"/>
                  </a:lnTo>
                  <a:lnTo>
                    <a:pt x="9330" y="11601"/>
                  </a:lnTo>
                  <a:lnTo>
                    <a:pt x="9403" y="11528"/>
                  </a:lnTo>
                  <a:lnTo>
                    <a:pt x="9476" y="11504"/>
                  </a:lnTo>
                  <a:lnTo>
                    <a:pt x="9574" y="11504"/>
                  </a:lnTo>
                  <a:lnTo>
                    <a:pt x="9672" y="11552"/>
                  </a:lnTo>
                  <a:lnTo>
                    <a:pt x="9720" y="11626"/>
                  </a:lnTo>
                  <a:lnTo>
                    <a:pt x="9916" y="11943"/>
                  </a:lnTo>
                  <a:lnTo>
                    <a:pt x="10209" y="11723"/>
                  </a:lnTo>
                  <a:lnTo>
                    <a:pt x="10502" y="11504"/>
                  </a:lnTo>
                  <a:lnTo>
                    <a:pt x="10771" y="11284"/>
                  </a:lnTo>
                  <a:lnTo>
                    <a:pt x="11039" y="11040"/>
                  </a:lnTo>
                  <a:lnTo>
                    <a:pt x="11283" y="10771"/>
                  </a:lnTo>
                  <a:lnTo>
                    <a:pt x="11528" y="10502"/>
                  </a:lnTo>
                  <a:lnTo>
                    <a:pt x="11747" y="10209"/>
                  </a:lnTo>
                  <a:lnTo>
                    <a:pt x="11943" y="9892"/>
                  </a:lnTo>
                  <a:lnTo>
                    <a:pt x="11625" y="9721"/>
                  </a:lnTo>
                  <a:lnTo>
                    <a:pt x="11552" y="9647"/>
                  </a:lnTo>
                  <a:lnTo>
                    <a:pt x="11503" y="9574"/>
                  </a:lnTo>
                  <a:lnTo>
                    <a:pt x="11503" y="9476"/>
                  </a:lnTo>
                  <a:lnTo>
                    <a:pt x="11528" y="9379"/>
                  </a:lnTo>
                  <a:lnTo>
                    <a:pt x="11601" y="9305"/>
                  </a:lnTo>
                  <a:lnTo>
                    <a:pt x="11674" y="9281"/>
                  </a:lnTo>
                  <a:lnTo>
                    <a:pt x="11772" y="9257"/>
                  </a:lnTo>
                  <a:lnTo>
                    <a:pt x="11870" y="9305"/>
                  </a:lnTo>
                  <a:lnTo>
                    <a:pt x="12187" y="9476"/>
                  </a:lnTo>
                  <a:lnTo>
                    <a:pt x="12358" y="9159"/>
                  </a:lnTo>
                  <a:lnTo>
                    <a:pt x="12480" y="8841"/>
                  </a:lnTo>
                  <a:lnTo>
                    <a:pt x="12602" y="8500"/>
                  </a:lnTo>
                  <a:lnTo>
                    <a:pt x="12724" y="8158"/>
                  </a:lnTo>
                  <a:lnTo>
                    <a:pt x="12798" y="7791"/>
                  </a:lnTo>
                  <a:lnTo>
                    <a:pt x="12871" y="7449"/>
                  </a:lnTo>
                  <a:lnTo>
                    <a:pt x="12920" y="7083"/>
                  </a:lnTo>
                  <a:lnTo>
                    <a:pt x="12944" y="6717"/>
                  </a:lnTo>
                  <a:lnTo>
                    <a:pt x="12382" y="6717"/>
                  </a:lnTo>
                  <a:lnTo>
                    <a:pt x="12285" y="6692"/>
                  </a:lnTo>
                  <a:lnTo>
                    <a:pt x="12187" y="6643"/>
                  </a:lnTo>
                  <a:lnTo>
                    <a:pt x="12138" y="6546"/>
                  </a:lnTo>
                  <a:lnTo>
                    <a:pt x="12138" y="6472"/>
                  </a:lnTo>
                  <a:lnTo>
                    <a:pt x="12138" y="6375"/>
                  </a:lnTo>
                  <a:lnTo>
                    <a:pt x="12187" y="6277"/>
                  </a:lnTo>
                  <a:lnTo>
                    <a:pt x="12285" y="6228"/>
                  </a:lnTo>
                  <a:lnTo>
                    <a:pt x="12944" y="6228"/>
                  </a:lnTo>
                  <a:lnTo>
                    <a:pt x="12920" y="5837"/>
                  </a:lnTo>
                  <a:lnTo>
                    <a:pt x="12871" y="5471"/>
                  </a:lnTo>
                  <a:lnTo>
                    <a:pt x="12798" y="5129"/>
                  </a:lnTo>
                  <a:lnTo>
                    <a:pt x="12724" y="4763"/>
                  </a:lnTo>
                  <a:lnTo>
                    <a:pt x="12602" y="4421"/>
                  </a:lnTo>
                  <a:lnTo>
                    <a:pt x="12480" y="4079"/>
                  </a:lnTo>
                  <a:lnTo>
                    <a:pt x="12358" y="3761"/>
                  </a:lnTo>
                  <a:lnTo>
                    <a:pt x="12187" y="3444"/>
                  </a:lnTo>
                  <a:lnTo>
                    <a:pt x="11870" y="3639"/>
                  </a:lnTo>
                  <a:lnTo>
                    <a:pt x="11821" y="3664"/>
                  </a:lnTo>
                  <a:lnTo>
                    <a:pt x="11699" y="3664"/>
                  </a:lnTo>
                  <a:lnTo>
                    <a:pt x="11625" y="3639"/>
                  </a:lnTo>
                  <a:lnTo>
                    <a:pt x="11577" y="3590"/>
                  </a:lnTo>
                  <a:lnTo>
                    <a:pt x="11528" y="3542"/>
                  </a:lnTo>
                  <a:lnTo>
                    <a:pt x="11503" y="3444"/>
                  </a:lnTo>
                  <a:lnTo>
                    <a:pt x="11503" y="3346"/>
                  </a:lnTo>
                  <a:lnTo>
                    <a:pt x="11552" y="3273"/>
                  </a:lnTo>
                  <a:lnTo>
                    <a:pt x="11625" y="3200"/>
                  </a:lnTo>
                  <a:lnTo>
                    <a:pt x="11943" y="3029"/>
                  </a:lnTo>
                  <a:lnTo>
                    <a:pt x="11747" y="2711"/>
                  </a:lnTo>
                  <a:lnTo>
                    <a:pt x="11528" y="2418"/>
                  </a:lnTo>
                  <a:lnTo>
                    <a:pt x="11283" y="2150"/>
                  </a:lnTo>
                  <a:lnTo>
                    <a:pt x="11039" y="1881"/>
                  </a:lnTo>
                  <a:lnTo>
                    <a:pt x="10771" y="1637"/>
                  </a:lnTo>
                  <a:lnTo>
                    <a:pt x="10502" y="1417"/>
                  </a:lnTo>
                  <a:lnTo>
                    <a:pt x="10209" y="1197"/>
                  </a:lnTo>
                  <a:lnTo>
                    <a:pt x="9916" y="977"/>
                  </a:lnTo>
                  <a:lnTo>
                    <a:pt x="9720" y="1295"/>
                  </a:lnTo>
                  <a:lnTo>
                    <a:pt x="9696" y="1368"/>
                  </a:lnTo>
                  <a:lnTo>
                    <a:pt x="9647" y="1392"/>
                  </a:lnTo>
                  <a:lnTo>
                    <a:pt x="9574" y="1417"/>
                  </a:lnTo>
                  <a:lnTo>
                    <a:pt x="9452" y="1417"/>
                  </a:lnTo>
                  <a:lnTo>
                    <a:pt x="9403" y="1392"/>
                  </a:lnTo>
                  <a:lnTo>
                    <a:pt x="9330" y="1344"/>
                  </a:lnTo>
                  <a:lnTo>
                    <a:pt x="9281" y="1246"/>
                  </a:lnTo>
                  <a:lnTo>
                    <a:pt x="9281" y="1148"/>
                  </a:lnTo>
                  <a:lnTo>
                    <a:pt x="9305" y="1050"/>
                  </a:lnTo>
                  <a:lnTo>
                    <a:pt x="9501" y="733"/>
                  </a:lnTo>
                  <a:lnTo>
                    <a:pt x="9183" y="586"/>
                  </a:lnTo>
                  <a:lnTo>
                    <a:pt x="8841" y="440"/>
                  </a:lnTo>
                  <a:lnTo>
                    <a:pt x="8499" y="318"/>
                  </a:lnTo>
                  <a:lnTo>
                    <a:pt x="8157" y="220"/>
                  </a:lnTo>
                  <a:lnTo>
                    <a:pt x="7815" y="122"/>
                  </a:lnTo>
                  <a:lnTo>
                    <a:pt x="7449" y="74"/>
                  </a:lnTo>
                  <a:lnTo>
                    <a:pt x="7083" y="25"/>
                  </a:lnTo>
                  <a:lnTo>
                    <a:pt x="6716" y="0"/>
                  </a:lnTo>
                  <a:lnTo>
                    <a:pt x="6716" y="562"/>
                  </a:lnTo>
                  <a:lnTo>
                    <a:pt x="6692" y="660"/>
                  </a:lnTo>
                  <a:lnTo>
                    <a:pt x="6643" y="733"/>
                  </a:lnTo>
                  <a:lnTo>
                    <a:pt x="6570" y="782"/>
                  </a:lnTo>
                  <a:lnTo>
                    <a:pt x="6472" y="806"/>
                  </a:lnTo>
                  <a:lnTo>
                    <a:pt x="6374" y="782"/>
                  </a:lnTo>
                  <a:lnTo>
                    <a:pt x="6301" y="733"/>
                  </a:lnTo>
                  <a:lnTo>
                    <a:pt x="6252" y="660"/>
                  </a:lnTo>
                  <a:lnTo>
                    <a:pt x="6228" y="562"/>
                  </a:lnTo>
                  <a:lnTo>
                    <a:pt x="62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19" name="Google Shape;519;p38"/>
          <p:cNvGrpSpPr/>
          <p:nvPr/>
        </p:nvGrpSpPr>
        <p:grpSpPr>
          <a:xfrm>
            <a:off x="1494085" y="874613"/>
            <a:ext cx="347107" cy="420111"/>
            <a:chOff x="584925" y="922575"/>
            <a:chExt cx="415200" cy="502525"/>
          </a:xfrm>
        </p:grpSpPr>
        <p:sp>
          <p:nvSpPr>
            <p:cNvPr id="520" name="Google Shape;520;p38"/>
            <p:cNvSpPr/>
            <p:nvPr/>
          </p:nvSpPr>
          <p:spPr>
            <a:xfrm>
              <a:off x="584925" y="961025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5" y="25"/>
                  </a:lnTo>
                  <a:lnTo>
                    <a:pt x="489" y="50"/>
                  </a:lnTo>
                  <a:lnTo>
                    <a:pt x="342" y="123"/>
                  </a:lnTo>
                  <a:lnTo>
                    <a:pt x="220" y="196"/>
                  </a:lnTo>
                  <a:lnTo>
                    <a:pt x="122" y="294"/>
                  </a:lnTo>
                  <a:lnTo>
                    <a:pt x="73" y="416"/>
                  </a:lnTo>
                  <a:lnTo>
                    <a:pt x="24" y="563"/>
                  </a:lnTo>
                  <a:lnTo>
                    <a:pt x="0" y="709"/>
                  </a:lnTo>
                  <a:lnTo>
                    <a:pt x="0" y="17708"/>
                  </a:lnTo>
                  <a:lnTo>
                    <a:pt x="24" y="17879"/>
                  </a:lnTo>
                  <a:lnTo>
                    <a:pt x="73" y="18025"/>
                  </a:lnTo>
                  <a:lnTo>
                    <a:pt x="122" y="18172"/>
                  </a:lnTo>
                  <a:lnTo>
                    <a:pt x="220" y="18294"/>
                  </a:lnTo>
                  <a:lnTo>
                    <a:pt x="342" y="18416"/>
                  </a:lnTo>
                  <a:lnTo>
                    <a:pt x="489" y="18489"/>
                  </a:lnTo>
                  <a:lnTo>
                    <a:pt x="635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7" y="18538"/>
                  </a:lnTo>
                  <a:lnTo>
                    <a:pt x="14654" y="18489"/>
                  </a:lnTo>
                  <a:lnTo>
                    <a:pt x="14800" y="18416"/>
                  </a:lnTo>
                  <a:lnTo>
                    <a:pt x="14923" y="18294"/>
                  </a:lnTo>
                  <a:lnTo>
                    <a:pt x="15020" y="18172"/>
                  </a:lnTo>
                  <a:lnTo>
                    <a:pt x="15069" y="18025"/>
                  </a:lnTo>
                  <a:lnTo>
                    <a:pt x="15118" y="17879"/>
                  </a:lnTo>
                  <a:lnTo>
                    <a:pt x="15142" y="17708"/>
                  </a:lnTo>
                  <a:lnTo>
                    <a:pt x="15142" y="17586"/>
                  </a:lnTo>
                  <a:lnTo>
                    <a:pt x="1759" y="17586"/>
                  </a:lnTo>
                  <a:lnTo>
                    <a:pt x="1612" y="17561"/>
                  </a:lnTo>
                  <a:lnTo>
                    <a:pt x="1465" y="17512"/>
                  </a:lnTo>
                  <a:lnTo>
                    <a:pt x="1319" y="17439"/>
                  </a:lnTo>
                  <a:lnTo>
                    <a:pt x="1197" y="17317"/>
                  </a:lnTo>
                  <a:lnTo>
                    <a:pt x="1099" y="17195"/>
                  </a:lnTo>
                  <a:lnTo>
                    <a:pt x="1050" y="17048"/>
                  </a:lnTo>
                  <a:lnTo>
                    <a:pt x="1001" y="16902"/>
                  </a:lnTo>
                  <a:lnTo>
                    <a:pt x="977" y="16731"/>
                  </a:lnTo>
                  <a:lnTo>
                    <a:pt x="97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1" name="Google Shape;521;p38"/>
            <p:cNvSpPr/>
            <p:nvPr/>
          </p:nvSpPr>
          <p:spPr>
            <a:xfrm>
              <a:off x="621550" y="922575"/>
              <a:ext cx="378575" cy="464050"/>
            </a:xfrm>
            <a:custGeom>
              <a:avLst/>
              <a:gdLst/>
              <a:ahLst/>
              <a:cxnLst/>
              <a:rect l="l" t="t" r="r" b="b"/>
              <a:pathLst>
                <a:path w="15143" h="18562" extrusionOk="0">
                  <a:moveTo>
                    <a:pt x="13140" y="6472"/>
                  </a:moveTo>
                  <a:lnTo>
                    <a:pt x="13238" y="6497"/>
                  </a:lnTo>
                  <a:lnTo>
                    <a:pt x="13311" y="6546"/>
                  </a:lnTo>
                  <a:lnTo>
                    <a:pt x="13360" y="6619"/>
                  </a:lnTo>
                  <a:lnTo>
                    <a:pt x="13384" y="6717"/>
                  </a:lnTo>
                  <a:lnTo>
                    <a:pt x="13360" y="6814"/>
                  </a:lnTo>
                  <a:lnTo>
                    <a:pt x="13311" y="6888"/>
                  </a:lnTo>
                  <a:lnTo>
                    <a:pt x="13238" y="6936"/>
                  </a:lnTo>
                  <a:lnTo>
                    <a:pt x="13140" y="6961"/>
                  </a:lnTo>
                  <a:lnTo>
                    <a:pt x="2003" y="6961"/>
                  </a:lnTo>
                  <a:lnTo>
                    <a:pt x="1905" y="6936"/>
                  </a:lnTo>
                  <a:lnTo>
                    <a:pt x="1832" y="6888"/>
                  </a:lnTo>
                  <a:lnTo>
                    <a:pt x="1783" y="6814"/>
                  </a:lnTo>
                  <a:lnTo>
                    <a:pt x="1759" y="6717"/>
                  </a:lnTo>
                  <a:lnTo>
                    <a:pt x="1783" y="6619"/>
                  </a:lnTo>
                  <a:lnTo>
                    <a:pt x="1832" y="6546"/>
                  </a:lnTo>
                  <a:lnTo>
                    <a:pt x="1905" y="6497"/>
                  </a:lnTo>
                  <a:lnTo>
                    <a:pt x="2003" y="6472"/>
                  </a:lnTo>
                  <a:close/>
                  <a:moveTo>
                    <a:pt x="13238" y="8793"/>
                  </a:moveTo>
                  <a:lnTo>
                    <a:pt x="13311" y="8866"/>
                  </a:lnTo>
                  <a:lnTo>
                    <a:pt x="13360" y="8939"/>
                  </a:lnTo>
                  <a:lnTo>
                    <a:pt x="13384" y="9037"/>
                  </a:lnTo>
                  <a:lnTo>
                    <a:pt x="13360" y="9135"/>
                  </a:lnTo>
                  <a:lnTo>
                    <a:pt x="13311" y="9208"/>
                  </a:lnTo>
                  <a:lnTo>
                    <a:pt x="13238" y="9257"/>
                  </a:lnTo>
                  <a:lnTo>
                    <a:pt x="13140" y="9281"/>
                  </a:lnTo>
                  <a:lnTo>
                    <a:pt x="2003" y="9281"/>
                  </a:lnTo>
                  <a:lnTo>
                    <a:pt x="1905" y="9257"/>
                  </a:lnTo>
                  <a:lnTo>
                    <a:pt x="1832" y="9208"/>
                  </a:lnTo>
                  <a:lnTo>
                    <a:pt x="1783" y="9135"/>
                  </a:lnTo>
                  <a:lnTo>
                    <a:pt x="1759" y="9037"/>
                  </a:lnTo>
                  <a:lnTo>
                    <a:pt x="1783" y="8939"/>
                  </a:lnTo>
                  <a:lnTo>
                    <a:pt x="1832" y="8866"/>
                  </a:lnTo>
                  <a:lnTo>
                    <a:pt x="1905" y="8793"/>
                  </a:lnTo>
                  <a:close/>
                  <a:moveTo>
                    <a:pt x="13140" y="11088"/>
                  </a:moveTo>
                  <a:lnTo>
                    <a:pt x="13238" y="11113"/>
                  </a:lnTo>
                  <a:lnTo>
                    <a:pt x="13311" y="11162"/>
                  </a:lnTo>
                  <a:lnTo>
                    <a:pt x="13360" y="11235"/>
                  </a:lnTo>
                  <a:lnTo>
                    <a:pt x="13384" y="11333"/>
                  </a:lnTo>
                  <a:lnTo>
                    <a:pt x="13360" y="11430"/>
                  </a:lnTo>
                  <a:lnTo>
                    <a:pt x="13311" y="11504"/>
                  </a:lnTo>
                  <a:lnTo>
                    <a:pt x="13238" y="11552"/>
                  </a:lnTo>
                  <a:lnTo>
                    <a:pt x="13140" y="11577"/>
                  </a:lnTo>
                  <a:lnTo>
                    <a:pt x="2003" y="11577"/>
                  </a:lnTo>
                  <a:lnTo>
                    <a:pt x="1905" y="11552"/>
                  </a:lnTo>
                  <a:lnTo>
                    <a:pt x="1832" y="11504"/>
                  </a:lnTo>
                  <a:lnTo>
                    <a:pt x="1783" y="11430"/>
                  </a:lnTo>
                  <a:lnTo>
                    <a:pt x="1759" y="11333"/>
                  </a:lnTo>
                  <a:lnTo>
                    <a:pt x="1783" y="11235"/>
                  </a:lnTo>
                  <a:lnTo>
                    <a:pt x="1832" y="11162"/>
                  </a:lnTo>
                  <a:lnTo>
                    <a:pt x="1905" y="11113"/>
                  </a:lnTo>
                  <a:lnTo>
                    <a:pt x="2003" y="11088"/>
                  </a:lnTo>
                  <a:close/>
                  <a:moveTo>
                    <a:pt x="8255" y="13409"/>
                  </a:moveTo>
                  <a:lnTo>
                    <a:pt x="8353" y="13433"/>
                  </a:lnTo>
                  <a:lnTo>
                    <a:pt x="8426" y="13482"/>
                  </a:lnTo>
                  <a:lnTo>
                    <a:pt x="8475" y="13555"/>
                  </a:lnTo>
                  <a:lnTo>
                    <a:pt x="8500" y="13653"/>
                  </a:lnTo>
                  <a:lnTo>
                    <a:pt x="8475" y="13750"/>
                  </a:lnTo>
                  <a:lnTo>
                    <a:pt x="8426" y="13824"/>
                  </a:lnTo>
                  <a:lnTo>
                    <a:pt x="8353" y="13873"/>
                  </a:lnTo>
                  <a:lnTo>
                    <a:pt x="8255" y="13897"/>
                  </a:lnTo>
                  <a:lnTo>
                    <a:pt x="2003" y="13897"/>
                  </a:lnTo>
                  <a:lnTo>
                    <a:pt x="1905" y="13873"/>
                  </a:lnTo>
                  <a:lnTo>
                    <a:pt x="1832" y="13824"/>
                  </a:lnTo>
                  <a:lnTo>
                    <a:pt x="1783" y="13750"/>
                  </a:lnTo>
                  <a:lnTo>
                    <a:pt x="1759" y="13653"/>
                  </a:lnTo>
                  <a:lnTo>
                    <a:pt x="1783" y="13555"/>
                  </a:lnTo>
                  <a:lnTo>
                    <a:pt x="1832" y="13482"/>
                  </a:lnTo>
                  <a:lnTo>
                    <a:pt x="1905" y="13433"/>
                  </a:lnTo>
                  <a:lnTo>
                    <a:pt x="2003" y="13409"/>
                  </a:lnTo>
                  <a:close/>
                  <a:moveTo>
                    <a:pt x="635" y="0"/>
                  </a:moveTo>
                  <a:lnTo>
                    <a:pt x="489" y="49"/>
                  </a:lnTo>
                  <a:lnTo>
                    <a:pt x="342" y="122"/>
                  </a:lnTo>
                  <a:lnTo>
                    <a:pt x="220" y="220"/>
                  </a:lnTo>
                  <a:lnTo>
                    <a:pt x="123" y="342"/>
                  </a:lnTo>
                  <a:lnTo>
                    <a:pt x="74" y="464"/>
                  </a:lnTo>
                  <a:lnTo>
                    <a:pt x="25" y="611"/>
                  </a:lnTo>
                  <a:lnTo>
                    <a:pt x="0" y="782"/>
                  </a:lnTo>
                  <a:lnTo>
                    <a:pt x="0" y="17780"/>
                  </a:lnTo>
                  <a:lnTo>
                    <a:pt x="25" y="17927"/>
                  </a:lnTo>
                  <a:lnTo>
                    <a:pt x="74" y="18073"/>
                  </a:lnTo>
                  <a:lnTo>
                    <a:pt x="123" y="18195"/>
                  </a:lnTo>
                  <a:lnTo>
                    <a:pt x="220" y="18318"/>
                  </a:lnTo>
                  <a:lnTo>
                    <a:pt x="342" y="18415"/>
                  </a:lnTo>
                  <a:lnTo>
                    <a:pt x="489" y="18489"/>
                  </a:lnTo>
                  <a:lnTo>
                    <a:pt x="635" y="18537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7"/>
                  </a:lnTo>
                  <a:lnTo>
                    <a:pt x="14654" y="18489"/>
                  </a:lnTo>
                  <a:lnTo>
                    <a:pt x="14801" y="18415"/>
                  </a:lnTo>
                  <a:lnTo>
                    <a:pt x="14923" y="18318"/>
                  </a:lnTo>
                  <a:lnTo>
                    <a:pt x="15021" y="18195"/>
                  </a:lnTo>
                  <a:lnTo>
                    <a:pt x="15069" y="18073"/>
                  </a:lnTo>
                  <a:lnTo>
                    <a:pt x="15118" y="17927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5" y="3835"/>
                  </a:lnTo>
                  <a:lnTo>
                    <a:pt x="12065" y="3761"/>
                  </a:lnTo>
                  <a:lnTo>
                    <a:pt x="11846" y="3639"/>
                  </a:lnTo>
                  <a:lnTo>
                    <a:pt x="11650" y="3468"/>
                  </a:lnTo>
                  <a:lnTo>
                    <a:pt x="11504" y="3297"/>
                  </a:lnTo>
                  <a:lnTo>
                    <a:pt x="11382" y="3078"/>
                  </a:lnTo>
                  <a:lnTo>
                    <a:pt x="11308" y="2833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2" name="Google Shape;522;p38"/>
            <p:cNvSpPr/>
            <p:nvPr/>
          </p:nvSpPr>
          <p:spPr>
            <a:xfrm>
              <a:off x="915850" y="922575"/>
              <a:ext cx="84275" cy="84275"/>
            </a:xfrm>
            <a:custGeom>
              <a:avLst/>
              <a:gdLst/>
              <a:ahLst/>
              <a:cxnLst/>
              <a:rect l="l" t="t" r="r" b="b"/>
              <a:pathLst>
                <a:path w="3371" h="3371" extrusionOk="0">
                  <a:moveTo>
                    <a:pt x="0" y="0"/>
                  </a:moveTo>
                  <a:lnTo>
                    <a:pt x="0" y="2589"/>
                  </a:lnTo>
                  <a:lnTo>
                    <a:pt x="0" y="2736"/>
                  </a:lnTo>
                  <a:lnTo>
                    <a:pt x="49" y="2882"/>
                  </a:lnTo>
                  <a:lnTo>
                    <a:pt x="122" y="3029"/>
                  </a:lnTo>
                  <a:lnTo>
                    <a:pt x="220" y="3126"/>
                  </a:lnTo>
                  <a:lnTo>
                    <a:pt x="342" y="3224"/>
                  </a:lnTo>
                  <a:lnTo>
                    <a:pt x="464" y="3297"/>
                  </a:lnTo>
                  <a:lnTo>
                    <a:pt x="611" y="3346"/>
                  </a:lnTo>
                  <a:lnTo>
                    <a:pt x="782" y="3371"/>
                  </a:lnTo>
                  <a:lnTo>
                    <a:pt x="3371" y="337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3" name="Google Shape;523;p38"/>
          <p:cNvGrpSpPr/>
          <p:nvPr/>
        </p:nvGrpSpPr>
        <p:grpSpPr>
          <a:xfrm>
            <a:off x="2047392" y="864916"/>
            <a:ext cx="367547" cy="437980"/>
            <a:chOff x="1246775" y="910975"/>
            <a:chExt cx="439650" cy="523900"/>
          </a:xfrm>
        </p:grpSpPr>
        <p:sp>
          <p:nvSpPr>
            <p:cNvPr id="524" name="Google Shape;524;p38"/>
            <p:cNvSpPr/>
            <p:nvPr/>
          </p:nvSpPr>
          <p:spPr>
            <a:xfrm>
              <a:off x="1246775" y="970800"/>
              <a:ext cx="378575" cy="464075"/>
            </a:xfrm>
            <a:custGeom>
              <a:avLst/>
              <a:gdLst/>
              <a:ahLst/>
              <a:cxnLst/>
              <a:rect l="l" t="t" r="r" b="b"/>
              <a:pathLst>
                <a:path w="15143" h="18563" extrusionOk="0">
                  <a:moveTo>
                    <a:pt x="782" y="1"/>
                  </a:moveTo>
                  <a:lnTo>
                    <a:pt x="636" y="25"/>
                  </a:lnTo>
                  <a:lnTo>
                    <a:pt x="489" y="50"/>
                  </a:lnTo>
                  <a:lnTo>
                    <a:pt x="343" y="123"/>
                  </a:lnTo>
                  <a:lnTo>
                    <a:pt x="220" y="221"/>
                  </a:lnTo>
                  <a:lnTo>
                    <a:pt x="123" y="318"/>
                  </a:lnTo>
                  <a:lnTo>
                    <a:pt x="74" y="465"/>
                  </a:lnTo>
                  <a:lnTo>
                    <a:pt x="25" y="587"/>
                  </a:lnTo>
                  <a:lnTo>
                    <a:pt x="1" y="758"/>
                  </a:lnTo>
                  <a:lnTo>
                    <a:pt x="1" y="17756"/>
                  </a:lnTo>
                  <a:lnTo>
                    <a:pt x="25" y="17903"/>
                  </a:lnTo>
                  <a:lnTo>
                    <a:pt x="74" y="18049"/>
                  </a:lnTo>
                  <a:lnTo>
                    <a:pt x="123" y="18196"/>
                  </a:lnTo>
                  <a:lnTo>
                    <a:pt x="220" y="18318"/>
                  </a:lnTo>
                  <a:lnTo>
                    <a:pt x="343" y="18416"/>
                  </a:lnTo>
                  <a:lnTo>
                    <a:pt x="489" y="18489"/>
                  </a:lnTo>
                  <a:lnTo>
                    <a:pt x="636" y="18538"/>
                  </a:lnTo>
                  <a:lnTo>
                    <a:pt x="782" y="18562"/>
                  </a:lnTo>
                  <a:lnTo>
                    <a:pt x="14361" y="18562"/>
                  </a:lnTo>
                  <a:lnTo>
                    <a:pt x="14508" y="18538"/>
                  </a:lnTo>
                  <a:lnTo>
                    <a:pt x="14654" y="18489"/>
                  </a:lnTo>
                  <a:lnTo>
                    <a:pt x="14801" y="18416"/>
                  </a:lnTo>
                  <a:lnTo>
                    <a:pt x="14923" y="18318"/>
                  </a:lnTo>
                  <a:lnTo>
                    <a:pt x="15021" y="18196"/>
                  </a:lnTo>
                  <a:lnTo>
                    <a:pt x="15070" y="18049"/>
                  </a:lnTo>
                  <a:lnTo>
                    <a:pt x="15118" y="17903"/>
                  </a:lnTo>
                  <a:lnTo>
                    <a:pt x="15143" y="17756"/>
                  </a:lnTo>
                  <a:lnTo>
                    <a:pt x="15143" y="16608"/>
                  </a:lnTo>
                  <a:lnTo>
                    <a:pt x="2736" y="16608"/>
                  </a:lnTo>
                  <a:lnTo>
                    <a:pt x="2589" y="16584"/>
                  </a:lnTo>
                  <a:lnTo>
                    <a:pt x="2443" y="16535"/>
                  </a:lnTo>
                  <a:lnTo>
                    <a:pt x="2296" y="16462"/>
                  </a:lnTo>
                  <a:lnTo>
                    <a:pt x="2174" y="16364"/>
                  </a:lnTo>
                  <a:lnTo>
                    <a:pt x="2077" y="16242"/>
                  </a:lnTo>
                  <a:lnTo>
                    <a:pt x="2028" y="16096"/>
                  </a:lnTo>
                  <a:lnTo>
                    <a:pt x="1979" y="15949"/>
                  </a:lnTo>
                  <a:lnTo>
                    <a:pt x="1954" y="15802"/>
                  </a:lnTo>
                  <a:lnTo>
                    <a:pt x="19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5" name="Google Shape;525;p38"/>
            <p:cNvSpPr/>
            <p:nvPr/>
          </p:nvSpPr>
          <p:spPr>
            <a:xfrm>
              <a:off x="1307825" y="910975"/>
              <a:ext cx="378600" cy="464050"/>
            </a:xfrm>
            <a:custGeom>
              <a:avLst/>
              <a:gdLst/>
              <a:ahLst/>
              <a:cxnLst/>
              <a:rect l="l" t="t" r="r" b="b"/>
              <a:pathLst>
                <a:path w="15144" h="18562" extrusionOk="0">
                  <a:moveTo>
                    <a:pt x="782" y="0"/>
                  </a:moveTo>
                  <a:lnTo>
                    <a:pt x="636" y="25"/>
                  </a:lnTo>
                  <a:lnTo>
                    <a:pt x="489" y="74"/>
                  </a:lnTo>
                  <a:lnTo>
                    <a:pt x="343" y="147"/>
                  </a:lnTo>
                  <a:lnTo>
                    <a:pt x="221" y="244"/>
                  </a:lnTo>
                  <a:lnTo>
                    <a:pt x="123" y="342"/>
                  </a:lnTo>
                  <a:lnTo>
                    <a:pt x="74" y="489"/>
                  </a:lnTo>
                  <a:lnTo>
                    <a:pt x="25" y="635"/>
                  </a:lnTo>
                  <a:lnTo>
                    <a:pt x="1" y="782"/>
                  </a:lnTo>
                  <a:lnTo>
                    <a:pt x="1" y="17780"/>
                  </a:lnTo>
                  <a:lnTo>
                    <a:pt x="25" y="17951"/>
                  </a:lnTo>
                  <a:lnTo>
                    <a:pt x="74" y="18098"/>
                  </a:lnTo>
                  <a:lnTo>
                    <a:pt x="123" y="18220"/>
                  </a:lnTo>
                  <a:lnTo>
                    <a:pt x="221" y="18342"/>
                  </a:lnTo>
                  <a:lnTo>
                    <a:pt x="343" y="18440"/>
                  </a:lnTo>
                  <a:lnTo>
                    <a:pt x="489" y="18513"/>
                  </a:lnTo>
                  <a:lnTo>
                    <a:pt x="636" y="18562"/>
                  </a:lnTo>
                  <a:lnTo>
                    <a:pt x="14508" y="18562"/>
                  </a:lnTo>
                  <a:lnTo>
                    <a:pt x="14655" y="18513"/>
                  </a:lnTo>
                  <a:lnTo>
                    <a:pt x="14801" y="18440"/>
                  </a:lnTo>
                  <a:lnTo>
                    <a:pt x="14923" y="18342"/>
                  </a:lnTo>
                  <a:lnTo>
                    <a:pt x="15021" y="18220"/>
                  </a:lnTo>
                  <a:lnTo>
                    <a:pt x="15070" y="18098"/>
                  </a:lnTo>
                  <a:lnTo>
                    <a:pt x="15119" y="17951"/>
                  </a:lnTo>
                  <a:lnTo>
                    <a:pt x="15143" y="17780"/>
                  </a:lnTo>
                  <a:lnTo>
                    <a:pt x="15143" y="3859"/>
                  </a:lnTo>
                  <a:lnTo>
                    <a:pt x="12554" y="3859"/>
                  </a:lnTo>
                  <a:lnTo>
                    <a:pt x="12286" y="3835"/>
                  </a:lnTo>
                  <a:lnTo>
                    <a:pt x="12066" y="3761"/>
                  </a:lnTo>
                  <a:lnTo>
                    <a:pt x="11846" y="3664"/>
                  </a:lnTo>
                  <a:lnTo>
                    <a:pt x="11651" y="3493"/>
                  </a:lnTo>
                  <a:lnTo>
                    <a:pt x="11504" y="3297"/>
                  </a:lnTo>
                  <a:lnTo>
                    <a:pt x="11382" y="3102"/>
                  </a:lnTo>
                  <a:lnTo>
                    <a:pt x="11309" y="2858"/>
                  </a:lnTo>
                  <a:lnTo>
                    <a:pt x="11284" y="2589"/>
                  </a:lnTo>
                  <a:lnTo>
                    <a:pt x="1128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6" name="Google Shape;526;p38"/>
            <p:cNvSpPr/>
            <p:nvPr/>
          </p:nvSpPr>
          <p:spPr>
            <a:xfrm>
              <a:off x="1602125" y="910975"/>
              <a:ext cx="84300" cy="84275"/>
            </a:xfrm>
            <a:custGeom>
              <a:avLst/>
              <a:gdLst/>
              <a:ahLst/>
              <a:cxnLst/>
              <a:rect l="l" t="t" r="r" b="b"/>
              <a:pathLst>
                <a:path w="3372" h="3371" extrusionOk="0">
                  <a:moveTo>
                    <a:pt x="1" y="0"/>
                  </a:moveTo>
                  <a:lnTo>
                    <a:pt x="1" y="2589"/>
                  </a:lnTo>
                  <a:lnTo>
                    <a:pt x="1" y="2760"/>
                  </a:lnTo>
                  <a:lnTo>
                    <a:pt x="50" y="2907"/>
                  </a:lnTo>
                  <a:lnTo>
                    <a:pt x="123" y="3029"/>
                  </a:lnTo>
                  <a:lnTo>
                    <a:pt x="221" y="3151"/>
                  </a:lnTo>
                  <a:lnTo>
                    <a:pt x="343" y="3249"/>
                  </a:lnTo>
                  <a:lnTo>
                    <a:pt x="465" y="3322"/>
                  </a:lnTo>
                  <a:lnTo>
                    <a:pt x="611" y="3371"/>
                  </a:lnTo>
                  <a:lnTo>
                    <a:pt x="3371" y="3371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7" name="Google Shape;527;p38"/>
          <p:cNvGrpSpPr/>
          <p:nvPr/>
        </p:nvGrpSpPr>
        <p:grpSpPr>
          <a:xfrm>
            <a:off x="2615517" y="935349"/>
            <a:ext cx="358351" cy="298118"/>
            <a:chOff x="1926350" y="995225"/>
            <a:chExt cx="428650" cy="356600"/>
          </a:xfrm>
        </p:grpSpPr>
        <p:sp>
          <p:nvSpPr>
            <p:cNvPr id="528" name="Google Shape;528;p38"/>
            <p:cNvSpPr/>
            <p:nvPr/>
          </p:nvSpPr>
          <p:spPr>
            <a:xfrm>
              <a:off x="1926350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0" y="0"/>
                  </a:moveTo>
                  <a:lnTo>
                    <a:pt x="0" y="489"/>
                  </a:lnTo>
                  <a:lnTo>
                    <a:pt x="25" y="635"/>
                  </a:lnTo>
                  <a:lnTo>
                    <a:pt x="74" y="758"/>
                  </a:lnTo>
                  <a:lnTo>
                    <a:pt x="147" y="855"/>
                  </a:lnTo>
                  <a:lnTo>
                    <a:pt x="245" y="953"/>
                  </a:lnTo>
                  <a:lnTo>
                    <a:pt x="391" y="1026"/>
                  </a:lnTo>
                  <a:lnTo>
                    <a:pt x="562" y="1051"/>
                  </a:lnTo>
                  <a:lnTo>
                    <a:pt x="733" y="1026"/>
                  </a:lnTo>
                  <a:lnTo>
                    <a:pt x="1295" y="855"/>
                  </a:lnTo>
                  <a:lnTo>
                    <a:pt x="1661" y="782"/>
                  </a:lnTo>
                  <a:lnTo>
                    <a:pt x="2076" y="684"/>
                  </a:lnTo>
                  <a:lnTo>
                    <a:pt x="2540" y="611"/>
                  </a:lnTo>
                  <a:lnTo>
                    <a:pt x="3029" y="562"/>
                  </a:lnTo>
                  <a:lnTo>
                    <a:pt x="3591" y="513"/>
                  </a:lnTo>
                  <a:lnTo>
                    <a:pt x="4177" y="489"/>
                  </a:lnTo>
                  <a:lnTo>
                    <a:pt x="4616" y="513"/>
                  </a:lnTo>
                  <a:lnTo>
                    <a:pt x="5032" y="538"/>
                  </a:lnTo>
                  <a:lnTo>
                    <a:pt x="5422" y="611"/>
                  </a:lnTo>
                  <a:lnTo>
                    <a:pt x="5789" y="684"/>
                  </a:lnTo>
                  <a:lnTo>
                    <a:pt x="6131" y="782"/>
                  </a:lnTo>
                  <a:lnTo>
                    <a:pt x="6448" y="880"/>
                  </a:lnTo>
                  <a:lnTo>
                    <a:pt x="6717" y="1002"/>
                  </a:lnTo>
                  <a:lnTo>
                    <a:pt x="6985" y="1124"/>
                  </a:lnTo>
                  <a:lnTo>
                    <a:pt x="7205" y="1246"/>
                  </a:lnTo>
                  <a:lnTo>
                    <a:pt x="7425" y="1393"/>
                  </a:lnTo>
                  <a:lnTo>
                    <a:pt x="7791" y="1661"/>
                  </a:lnTo>
                  <a:lnTo>
                    <a:pt x="8084" y="1930"/>
                  </a:lnTo>
                  <a:lnTo>
                    <a:pt x="8329" y="2150"/>
                  </a:lnTo>
                  <a:lnTo>
                    <a:pt x="8329" y="1661"/>
                  </a:lnTo>
                  <a:lnTo>
                    <a:pt x="8084" y="1441"/>
                  </a:lnTo>
                  <a:lnTo>
                    <a:pt x="7791" y="1173"/>
                  </a:lnTo>
                  <a:lnTo>
                    <a:pt x="7425" y="904"/>
                  </a:lnTo>
                  <a:lnTo>
                    <a:pt x="7205" y="758"/>
                  </a:lnTo>
                  <a:lnTo>
                    <a:pt x="6985" y="635"/>
                  </a:lnTo>
                  <a:lnTo>
                    <a:pt x="6717" y="513"/>
                  </a:lnTo>
                  <a:lnTo>
                    <a:pt x="6448" y="391"/>
                  </a:lnTo>
                  <a:lnTo>
                    <a:pt x="6131" y="294"/>
                  </a:lnTo>
                  <a:lnTo>
                    <a:pt x="5789" y="196"/>
                  </a:lnTo>
                  <a:lnTo>
                    <a:pt x="5422" y="123"/>
                  </a:lnTo>
                  <a:lnTo>
                    <a:pt x="5032" y="49"/>
                  </a:lnTo>
                  <a:lnTo>
                    <a:pt x="4616" y="25"/>
                  </a:lnTo>
                  <a:lnTo>
                    <a:pt x="4177" y="0"/>
                  </a:lnTo>
                  <a:lnTo>
                    <a:pt x="3591" y="25"/>
                  </a:lnTo>
                  <a:lnTo>
                    <a:pt x="3029" y="74"/>
                  </a:lnTo>
                  <a:lnTo>
                    <a:pt x="2540" y="123"/>
                  </a:lnTo>
                  <a:lnTo>
                    <a:pt x="2076" y="196"/>
                  </a:lnTo>
                  <a:lnTo>
                    <a:pt x="1661" y="294"/>
                  </a:lnTo>
                  <a:lnTo>
                    <a:pt x="1295" y="367"/>
                  </a:lnTo>
                  <a:lnTo>
                    <a:pt x="733" y="538"/>
                  </a:lnTo>
                  <a:lnTo>
                    <a:pt x="562" y="562"/>
                  </a:lnTo>
                  <a:lnTo>
                    <a:pt x="391" y="538"/>
                  </a:lnTo>
                  <a:lnTo>
                    <a:pt x="245" y="465"/>
                  </a:lnTo>
                  <a:lnTo>
                    <a:pt x="147" y="367"/>
                  </a:lnTo>
                  <a:lnTo>
                    <a:pt x="74" y="269"/>
                  </a:lnTo>
                  <a:lnTo>
                    <a:pt x="25" y="14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9" name="Google Shape;529;p38"/>
            <p:cNvSpPr/>
            <p:nvPr/>
          </p:nvSpPr>
          <p:spPr>
            <a:xfrm>
              <a:off x="2146775" y="1298075"/>
              <a:ext cx="208225" cy="53750"/>
            </a:xfrm>
            <a:custGeom>
              <a:avLst/>
              <a:gdLst/>
              <a:ahLst/>
              <a:cxnLst/>
              <a:rect l="l" t="t" r="r" b="b"/>
              <a:pathLst>
                <a:path w="8329" h="2150" extrusionOk="0">
                  <a:moveTo>
                    <a:pt x="4152" y="0"/>
                  </a:moveTo>
                  <a:lnTo>
                    <a:pt x="3712" y="25"/>
                  </a:lnTo>
                  <a:lnTo>
                    <a:pt x="3297" y="49"/>
                  </a:lnTo>
                  <a:lnTo>
                    <a:pt x="2907" y="123"/>
                  </a:lnTo>
                  <a:lnTo>
                    <a:pt x="2540" y="196"/>
                  </a:lnTo>
                  <a:lnTo>
                    <a:pt x="2198" y="294"/>
                  </a:lnTo>
                  <a:lnTo>
                    <a:pt x="1881" y="391"/>
                  </a:lnTo>
                  <a:lnTo>
                    <a:pt x="1612" y="513"/>
                  </a:lnTo>
                  <a:lnTo>
                    <a:pt x="1343" y="635"/>
                  </a:lnTo>
                  <a:lnTo>
                    <a:pt x="1124" y="758"/>
                  </a:lnTo>
                  <a:lnTo>
                    <a:pt x="904" y="904"/>
                  </a:lnTo>
                  <a:lnTo>
                    <a:pt x="537" y="1173"/>
                  </a:lnTo>
                  <a:lnTo>
                    <a:pt x="244" y="1441"/>
                  </a:lnTo>
                  <a:lnTo>
                    <a:pt x="0" y="1661"/>
                  </a:lnTo>
                  <a:lnTo>
                    <a:pt x="0" y="2150"/>
                  </a:lnTo>
                  <a:lnTo>
                    <a:pt x="244" y="1930"/>
                  </a:lnTo>
                  <a:lnTo>
                    <a:pt x="537" y="1661"/>
                  </a:lnTo>
                  <a:lnTo>
                    <a:pt x="904" y="1393"/>
                  </a:lnTo>
                  <a:lnTo>
                    <a:pt x="1124" y="1246"/>
                  </a:lnTo>
                  <a:lnTo>
                    <a:pt x="1343" y="1124"/>
                  </a:lnTo>
                  <a:lnTo>
                    <a:pt x="1612" y="1002"/>
                  </a:lnTo>
                  <a:lnTo>
                    <a:pt x="1881" y="880"/>
                  </a:lnTo>
                  <a:lnTo>
                    <a:pt x="2198" y="782"/>
                  </a:lnTo>
                  <a:lnTo>
                    <a:pt x="2540" y="684"/>
                  </a:lnTo>
                  <a:lnTo>
                    <a:pt x="2907" y="611"/>
                  </a:lnTo>
                  <a:lnTo>
                    <a:pt x="3297" y="538"/>
                  </a:lnTo>
                  <a:lnTo>
                    <a:pt x="3712" y="513"/>
                  </a:lnTo>
                  <a:lnTo>
                    <a:pt x="4152" y="489"/>
                  </a:lnTo>
                  <a:lnTo>
                    <a:pt x="4738" y="513"/>
                  </a:lnTo>
                  <a:lnTo>
                    <a:pt x="5300" y="562"/>
                  </a:lnTo>
                  <a:lnTo>
                    <a:pt x="5788" y="611"/>
                  </a:lnTo>
                  <a:lnTo>
                    <a:pt x="6252" y="684"/>
                  </a:lnTo>
                  <a:lnTo>
                    <a:pt x="6668" y="782"/>
                  </a:lnTo>
                  <a:lnTo>
                    <a:pt x="7034" y="855"/>
                  </a:lnTo>
                  <a:lnTo>
                    <a:pt x="7596" y="1026"/>
                  </a:lnTo>
                  <a:lnTo>
                    <a:pt x="7767" y="1051"/>
                  </a:lnTo>
                  <a:lnTo>
                    <a:pt x="7938" y="1026"/>
                  </a:lnTo>
                  <a:lnTo>
                    <a:pt x="8084" y="953"/>
                  </a:lnTo>
                  <a:lnTo>
                    <a:pt x="8182" y="855"/>
                  </a:lnTo>
                  <a:lnTo>
                    <a:pt x="8255" y="758"/>
                  </a:lnTo>
                  <a:lnTo>
                    <a:pt x="8304" y="635"/>
                  </a:lnTo>
                  <a:lnTo>
                    <a:pt x="8328" y="489"/>
                  </a:lnTo>
                  <a:lnTo>
                    <a:pt x="8328" y="0"/>
                  </a:lnTo>
                  <a:lnTo>
                    <a:pt x="8304" y="147"/>
                  </a:lnTo>
                  <a:lnTo>
                    <a:pt x="8255" y="269"/>
                  </a:lnTo>
                  <a:lnTo>
                    <a:pt x="8182" y="367"/>
                  </a:lnTo>
                  <a:lnTo>
                    <a:pt x="8084" y="465"/>
                  </a:lnTo>
                  <a:lnTo>
                    <a:pt x="7938" y="538"/>
                  </a:lnTo>
                  <a:lnTo>
                    <a:pt x="7767" y="562"/>
                  </a:lnTo>
                  <a:lnTo>
                    <a:pt x="7596" y="538"/>
                  </a:lnTo>
                  <a:lnTo>
                    <a:pt x="7034" y="367"/>
                  </a:lnTo>
                  <a:lnTo>
                    <a:pt x="6668" y="294"/>
                  </a:lnTo>
                  <a:lnTo>
                    <a:pt x="6252" y="196"/>
                  </a:lnTo>
                  <a:lnTo>
                    <a:pt x="5788" y="123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0" name="Google Shape;530;p38"/>
            <p:cNvSpPr/>
            <p:nvPr/>
          </p:nvSpPr>
          <p:spPr>
            <a:xfrm>
              <a:off x="1926350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4177" y="1"/>
                  </a:moveTo>
                  <a:lnTo>
                    <a:pt x="3591" y="25"/>
                  </a:lnTo>
                  <a:lnTo>
                    <a:pt x="3029" y="74"/>
                  </a:lnTo>
                  <a:lnTo>
                    <a:pt x="2467" y="196"/>
                  </a:lnTo>
                  <a:lnTo>
                    <a:pt x="1905" y="343"/>
                  </a:lnTo>
                  <a:lnTo>
                    <a:pt x="1393" y="538"/>
                  </a:lnTo>
                  <a:lnTo>
                    <a:pt x="929" y="758"/>
                  </a:lnTo>
                  <a:lnTo>
                    <a:pt x="513" y="978"/>
                  </a:lnTo>
                  <a:lnTo>
                    <a:pt x="342" y="1124"/>
                  </a:lnTo>
                  <a:lnTo>
                    <a:pt x="196" y="1246"/>
                  </a:lnTo>
                  <a:lnTo>
                    <a:pt x="123" y="1319"/>
                  </a:lnTo>
                  <a:lnTo>
                    <a:pt x="49" y="1442"/>
                  </a:lnTo>
                  <a:lnTo>
                    <a:pt x="25" y="1539"/>
                  </a:lnTo>
                  <a:lnTo>
                    <a:pt x="0" y="1661"/>
                  </a:lnTo>
                  <a:lnTo>
                    <a:pt x="0" y="11626"/>
                  </a:lnTo>
                  <a:lnTo>
                    <a:pt x="25" y="11773"/>
                  </a:lnTo>
                  <a:lnTo>
                    <a:pt x="74" y="11895"/>
                  </a:lnTo>
                  <a:lnTo>
                    <a:pt x="147" y="11992"/>
                  </a:lnTo>
                  <a:lnTo>
                    <a:pt x="245" y="12090"/>
                  </a:lnTo>
                  <a:lnTo>
                    <a:pt x="391" y="12163"/>
                  </a:lnTo>
                  <a:lnTo>
                    <a:pt x="562" y="12188"/>
                  </a:lnTo>
                  <a:lnTo>
                    <a:pt x="733" y="12163"/>
                  </a:lnTo>
                  <a:lnTo>
                    <a:pt x="1295" y="11992"/>
                  </a:lnTo>
                  <a:lnTo>
                    <a:pt x="1661" y="11919"/>
                  </a:lnTo>
                  <a:lnTo>
                    <a:pt x="2076" y="11821"/>
                  </a:lnTo>
                  <a:lnTo>
                    <a:pt x="2540" y="11748"/>
                  </a:lnTo>
                  <a:lnTo>
                    <a:pt x="3029" y="11699"/>
                  </a:lnTo>
                  <a:lnTo>
                    <a:pt x="3591" y="11650"/>
                  </a:lnTo>
                  <a:lnTo>
                    <a:pt x="4177" y="11626"/>
                  </a:lnTo>
                  <a:lnTo>
                    <a:pt x="4616" y="11650"/>
                  </a:lnTo>
                  <a:lnTo>
                    <a:pt x="5032" y="11675"/>
                  </a:lnTo>
                  <a:lnTo>
                    <a:pt x="5422" y="11748"/>
                  </a:lnTo>
                  <a:lnTo>
                    <a:pt x="5789" y="11821"/>
                  </a:lnTo>
                  <a:lnTo>
                    <a:pt x="6131" y="11919"/>
                  </a:lnTo>
                  <a:lnTo>
                    <a:pt x="6448" y="12017"/>
                  </a:lnTo>
                  <a:lnTo>
                    <a:pt x="6717" y="12139"/>
                  </a:lnTo>
                  <a:lnTo>
                    <a:pt x="6985" y="12261"/>
                  </a:lnTo>
                  <a:lnTo>
                    <a:pt x="7205" y="12383"/>
                  </a:lnTo>
                  <a:lnTo>
                    <a:pt x="7425" y="12530"/>
                  </a:lnTo>
                  <a:lnTo>
                    <a:pt x="7791" y="12798"/>
                  </a:lnTo>
                  <a:lnTo>
                    <a:pt x="8084" y="13067"/>
                  </a:lnTo>
                  <a:lnTo>
                    <a:pt x="8329" y="13287"/>
                  </a:lnTo>
                  <a:lnTo>
                    <a:pt x="8329" y="2199"/>
                  </a:lnTo>
                  <a:lnTo>
                    <a:pt x="8329" y="2101"/>
                  </a:lnTo>
                  <a:lnTo>
                    <a:pt x="8280" y="1979"/>
                  </a:lnTo>
                  <a:lnTo>
                    <a:pt x="8231" y="1881"/>
                  </a:lnTo>
                  <a:lnTo>
                    <a:pt x="8158" y="1808"/>
                  </a:lnTo>
                  <a:lnTo>
                    <a:pt x="8036" y="1686"/>
                  </a:lnTo>
                  <a:lnTo>
                    <a:pt x="7767" y="1442"/>
                  </a:lnTo>
                  <a:lnTo>
                    <a:pt x="7449" y="1173"/>
                  </a:lnTo>
                  <a:lnTo>
                    <a:pt x="7083" y="904"/>
                  </a:lnTo>
                  <a:lnTo>
                    <a:pt x="6644" y="611"/>
                  </a:lnTo>
                  <a:lnTo>
                    <a:pt x="6375" y="489"/>
                  </a:lnTo>
                  <a:lnTo>
                    <a:pt x="6131" y="367"/>
                  </a:lnTo>
                  <a:lnTo>
                    <a:pt x="5838" y="269"/>
                  </a:lnTo>
                  <a:lnTo>
                    <a:pt x="5544" y="172"/>
                  </a:lnTo>
                  <a:lnTo>
                    <a:pt x="5227" y="98"/>
                  </a:lnTo>
                  <a:lnTo>
                    <a:pt x="4885" y="49"/>
                  </a:lnTo>
                  <a:lnTo>
                    <a:pt x="45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1" name="Google Shape;531;p38"/>
            <p:cNvSpPr/>
            <p:nvPr/>
          </p:nvSpPr>
          <p:spPr>
            <a:xfrm>
              <a:off x="2146775" y="995225"/>
              <a:ext cx="208225" cy="332175"/>
            </a:xfrm>
            <a:custGeom>
              <a:avLst/>
              <a:gdLst/>
              <a:ahLst/>
              <a:cxnLst/>
              <a:rect l="l" t="t" r="r" b="b"/>
              <a:pathLst>
                <a:path w="8329" h="13287" extrusionOk="0">
                  <a:moveTo>
                    <a:pt x="3786" y="1"/>
                  </a:moveTo>
                  <a:lnTo>
                    <a:pt x="3444" y="49"/>
                  </a:lnTo>
                  <a:lnTo>
                    <a:pt x="3102" y="98"/>
                  </a:lnTo>
                  <a:lnTo>
                    <a:pt x="2784" y="172"/>
                  </a:lnTo>
                  <a:lnTo>
                    <a:pt x="2491" y="269"/>
                  </a:lnTo>
                  <a:lnTo>
                    <a:pt x="2198" y="367"/>
                  </a:lnTo>
                  <a:lnTo>
                    <a:pt x="1954" y="489"/>
                  </a:lnTo>
                  <a:lnTo>
                    <a:pt x="1685" y="611"/>
                  </a:lnTo>
                  <a:lnTo>
                    <a:pt x="1246" y="904"/>
                  </a:lnTo>
                  <a:lnTo>
                    <a:pt x="879" y="1173"/>
                  </a:lnTo>
                  <a:lnTo>
                    <a:pt x="562" y="1442"/>
                  </a:lnTo>
                  <a:lnTo>
                    <a:pt x="293" y="1686"/>
                  </a:lnTo>
                  <a:lnTo>
                    <a:pt x="171" y="1808"/>
                  </a:lnTo>
                  <a:lnTo>
                    <a:pt x="98" y="1881"/>
                  </a:lnTo>
                  <a:lnTo>
                    <a:pt x="49" y="1979"/>
                  </a:lnTo>
                  <a:lnTo>
                    <a:pt x="0" y="2101"/>
                  </a:lnTo>
                  <a:lnTo>
                    <a:pt x="0" y="2199"/>
                  </a:lnTo>
                  <a:lnTo>
                    <a:pt x="0" y="13287"/>
                  </a:lnTo>
                  <a:lnTo>
                    <a:pt x="244" y="13067"/>
                  </a:lnTo>
                  <a:lnTo>
                    <a:pt x="537" y="12798"/>
                  </a:lnTo>
                  <a:lnTo>
                    <a:pt x="904" y="12530"/>
                  </a:lnTo>
                  <a:lnTo>
                    <a:pt x="1124" y="12383"/>
                  </a:lnTo>
                  <a:lnTo>
                    <a:pt x="1343" y="12261"/>
                  </a:lnTo>
                  <a:lnTo>
                    <a:pt x="1612" y="12139"/>
                  </a:lnTo>
                  <a:lnTo>
                    <a:pt x="1881" y="12017"/>
                  </a:lnTo>
                  <a:lnTo>
                    <a:pt x="2198" y="11919"/>
                  </a:lnTo>
                  <a:lnTo>
                    <a:pt x="2540" y="11821"/>
                  </a:lnTo>
                  <a:lnTo>
                    <a:pt x="2907" y="11748"/>
                  </a:lnTo>
                  <a:lnTo>
                    <a:pt x="3297" y="11675"/>
                  </a:lnTo>
                  <a:lnTo>
                    <a:pt x="3712" y="11650"/>
                  </a:lnTo>
                  <a:lnTo>
                    <a:pt x="4152" y="11626"/>
                  </a:lnTo>
                  <a:lnTo>
                    <a:pt x="4738" y="11650"/>
                  </a:lnTo>
                  <a:lnTo>
                    <a:pt x="5300" y="11699"/>
                  </a:lnTo>
                  <a:lnTo>
                    <a:pt x="5788" y="11748"/>
                  </a:lnTo>
                  <a:lnTo>
                    <a:pt x="6252" y="11821"/>
                  </a:lnTo>
                  <a:lnTo>
                    <a:pt x="6668" y="11919"/>
                  </a:lnTo>
                  <a:lnTo>
                    <a:pt x="7034" y="11992"/>
                  </a:lnTo>
                  <a:lnTo>
                    <a:pt x="7596" y="12163"/>
                  </a:lnTo>
                  <a:lnTo>
                    <a:pt x="7767" y="12188"/>
                  </a:lnTo>
                  <a:lnTo>
                    <a:pt x="7938" y="12163"/>
                  </a:lnTo>
                  <a:lnTo>
                    <a:pt x="8084" y="12090"/>
                  </a:lnTo>
                  <a:lnTo>
                    <a:pt x="8182" y="11992"/>
                  </a:lnTo>
                  <a:lnTo>
                    <a:pt x="8255" y="11895"/>
                  </a:lnTo>
                  <a:lnTo>
                    <a:pt x="8304" y="11773"/>
                  </a:lnTo>
                  <a:lnTo>
                    <a:pt x="8328" y="11626"/>
                  </a:lnTo>
                  <a:lnTo>
                    <a:pt x="8328" y="1661"/>
                  </a:lnTo>
                  <a:lnTo>
                    <a:pt x="8304" y="1539"/>
                  </a:lnTo>
                  <a:lnTo>
                    <a:pt x="8280" y="1442"/>
                  </a:lnTo>
                  <a:lnTo>
                    <a:pt x="8206" y="1319"/>
                  </a:lnTo>
                  <a:lnTo>
                    <a:pt x="8133" y="1246"/>
                  </a:lnTo>
                  <a:lnTo>
                    <a:pt x="7987" y="1124"/>
                  </a:lnTo>
                  <a:lnTo>
                    <a:pt x="7816" y="978"/>
                  </a:lnTo>
                  <a:lnTo>
                    <a:pt x="7400" y="758"/>
                  </a:lnTo>
                  <a:lnTo>
                    <a:pt x="6936" y="538"/>
                  </a:lnTo>
                  <a:lnTo>
                    <a:pt x="6423" y="343"/>
                  </a:lnTo>
                  <a:lnTo>
                    <a:pt x="5862" y="196"/>
                  </a:lnTo>
                  <a:lnTo>
                    <a:pt x="5300" y="74"/>
                  </a:lnTo>
                  <a:lnTo>
                    <a:pt x="4738" y="25"/>
                  </a:lnTo>
                  <a:lnTo>
                    <a:pt x="415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32" name="Google Shape;532;p38"/>
          <p:cNvSpPr/>
          <p:nvPr/>
        </p:nvSpPr>
        <p:spPr>
          <a:xfrm>
            <a:off x="3183202" y="910363"/>
            <a:ext cx="350200" cy="348152"/>
          </a:xfrm>
          <a:custGeom>
            <a:avLst/>
            <a:gdLst/>
            <a:ahLst/>
            <a:cxnLst/>
            <a:rect l="l" t="t" r="r" b="b"/>
            <a:pathLst>
              <a:path w="16756" h="16658" extrusionOk="0">
                <a:moveTo>
                  <a:pt x="13287" y="2565"/>
                </a:moveTo>
                <a:lnTo>
                  <a:pt x="13482" y="2590"/>
                </a:lnTo>
                <a:lnTo>
                  <a:pt x="13653" y="2663"/>
                </a:lnTo>
                <a:lnTo>
                  <a:pt x="13800" y="2736"/>
                </a:lnTo>
                <a:lnTo>
                  <a:pt x="13922" y="2858"/>
                </a:lnTo>
                <a:lnTo>
                  <a:pt x="14069" y="3005"/>
                </a:lnTo>
                <a:lnTo>
                  <a:pt x="14142" y="3176"/>
                </a:lnTo>
                <a:lnTo>
                  <a:pt x="14191" y="3371"/>
                </a:lnTo>
                <a:lnTo>
                  <a:pt x="14215" y="3567"/>
                </a:lnTo>
                <a:lnTo>
                  <a:pt x="14191" y="3738"/>
                </a:lnTo>
                <a:lnTo>
                  <a:pt x="14142" y="3884"/>
                </a:lnTo>
                <a:lnTo>
                  <a:pt x="14069" y="4055"/>
                </a:lnTo>
                <a:lnTo>
                  <a:pt x="13922" y="4202"/>
                </a:lnTo>
                <a:lnTo>
                  <a:pt x="13800" y="4348"/>
                </a:lnTo>
                <a:lnTo>
                  <a:pt x="13653" y="4446"/>
                </a:lnTo>
                <a:lnTo>
                  <a:pt x="13482" y="4495"/>
                </a:lnTo>
                <a:lnTo>
                  <a:pt x="13067" y="4495"/>
                </a:lnTo>
                <a:lnTo>
                  <a:pt x="12896" y="4446"/>
                </a:lnTo>
                <a:lnTo>
                  <a:pt x="12725" y="4348"/>
                </a:lnTo>
                <a:lnTo>
                  <a:pt x="12554" y="4202"/>
                </a:lnTo>
                <a:lnTo>
                  <a:pt x="12481" y="4055"/>
                </a:lnTo>
                <a:lnTo>
                  <a:pt x="12408" y="3884"/>
                </a:lnTo>
                <a:lnTo>
                  <a:pt x="12359" y="3738"/>
                </a:lnTo>
                <a:lnTo>
                  <a:pt x="12359" y="3567"/>
                </a:lnTo>
                <a:lnTo>
                  <a:pt x="12359" y="3371"/>
                </a:lnTo>
                <a:lnTo>
                  <a:pt x="12408" y="3176"/>
                </a:lnTo>
                <a:lnTo>
                  <a:pt x="12481" y="3005"/>
                </a:lnTo>
                <a:lnTo>
                  <a:pt x="12554" y="2858"/>
                </a:lnTo>
                <a:lnTo>
                  <a:pt x="12725" y="2736"/>
                </a:lnTo>
                <a:lnTo>
                  <a:pt x="12896" y="2663"/>
                </a:lnTo>
                <a:lnTo>
                  <a:pt x="13067" y="2590"/>
                </a:lnTo>
                <a:lnTo>
                  <a:pt x="13287" y="2565"/>
                </a:lnTo>
                <a:close/>
                <a:moveTo>
                  <a:pt x="10845" y="1"/>
                </a:moveTo>
                <a:lnTo>
                  <a:pt x="10527" y="25"/>
                </a:lnTo>
                <a:lnTo>
                  <a:pt x="10210" y="74"/>
                </a:lnTo>
                <a:lnTo>
                  <a:pt x="9868" y="172"/>
                </a:lnTo>
                <a:lnTo>
                  <a:pt x="9477" y="318"/>
                </a:lnTo>
                <a:lnTo>
                  <a:pt x="9184" y="489"/>
                </a:lnTo>
                <a:lnTo>
                  <a:pt x="8891" y="660"/>
                </a:lnTo>
                <a:lnTo>
                  <a:pt x="8622" y="831"/>
                </a:lnTo>
                <a:lnTo>
                  <a:pt x="8525" y="953"/>
                </a:lnTo>
                <a:lnTo>
                  <a:pt x="8427" y="1051"/>
                </a:lnTo>
                <a:lnTo>
                  <a:pt x="416" y="8866"/>
                </a:lnTo>
                <a:lnTo>
                  <a:pt x="270" y="9086"/>
                </a:lnTo>
                <a:lnTo>
                  <a:pt x="123" y="9355"/>
                </a:lnTo>
                <a:lnTo>
                  <a:pt x="25" y="9624"/>
                </a:lnTo>
                <a:lnTo>
                  <a:pt x="1" y="9746"/>
                </a:lnTo>
                <a:lnTo>
                  <a:pt x="1" y="9917"/>
                </a:lnTo>
                <a:lnTo>
                  <a:pt x="1" y="10039"/>
                </a:lnTo>
                <a:lnTo>
                  <a:pt x="25" y="10136"/>
                </a:lnTo>
                <a:lnTo>
                  <a:pt x="123" y="10381"/>
                </a:lnTo>
                <a:lnTo>
                  <a:pt x="270" y="10625"/>
                </a:lnTo>
                <a:lnTo>
                  <a:pt x="416" y="10869"/>
                </a:lnTo>
                <a:lnTo>
                  <a:pt x="5911" y="16242"/>
                </a:lnTo>
                <a:lnTo>
                  <a:pt x="6009" y="16340"/>
                </a:lnTo>
                <a:lnTo>
                  <a:pt x="6131" y="16438"/>
                </a:lnTo>
                <a:lnTo>
                  <a:pt x="6253" y="16511"/>
                </a:lnTo>
                <a:lnTo>
                  <a:pt x="6400" y="16560"/>
                </a:lnTo>
                <a:lnTo>
                  <a:pt x="6522" y="16609"/>
                </a:lnTo>
                <a:lnTo>
                  <a:pt x="6668" y="16633"/>
                </a:lnTo>
                <a:lnTo>
                  <a:pt x="6961" y="16657"/>
                </a:lnTo>
                <a:lnTo>
                  <a:pt x="7206" y="16633"/>
                </a:lnTo>
                <a:lnTo>
                  <a:pt x="7474" y="16560"/>
                </a:lnTo>
                <a:lnTo>
                  <a:pt x="7596" y="16511"/>
                </a:lnTo>
                <a:lnTo>
                  <a:pt x="7719" y="16438"/>
                </a:lnTo>
                <a:lnTo>
                  <a:pt x="7816" y="16340"/>
                </a:lnTo>
                <a:lnTo>
                  <a:pt x="7914" y="16242"/>
                </a:lnTo>
                <a:lnTo>
                  <a:pt x="15803" y="8427"/>
                </a:lnTo>
                <a:lnTo>
                  <a:pt x="15974" y="8183"/>
                </a:lnTo>
                <a:lnTo>
                  <a:pt x="16169" y="7938"/>
                </a:lnTo>
                <a:lnTo>
                  <a:pt x="16242" y="7792"/>
                </a:lnTo>
                <a:lnTo>
                  <a:pt x="16340" y="7645"/>
                </a:lnTo>
                <a:lnTo>
                  <a:pt x="16389" y="7474"/>
                </a:lnTo>
                <a:lnTo>
                  <a:pt x="16438" y="7279"/>
                </a:lnTo>
                <a:lnTo>
                  <a:pt x="16584" y="6961"/>
                </a:lnTo>
                <a:lnTo>
                  <a:pt x="16682" y="6644"/>
                </a:lnTo>
                <a:lnTo>
                  <a:pt x="16731" y="6326"/>
                </a:lnTo>
                <a:lnTo>
                  <a:pt x="16755" y="6009"/>
                </a:lnTo>
                <a:lnTo>
                  <a:pt x="16755" y="1491"/>
                </a:lnTo>
                <a:lnTo>
                  <a:pt x="16731" y="1173"/>
                </a:lnTo>
                <a:lnTo>
                  <a:pt x="16706" y="1051"/>
                </a:lnTo>
                <a:lnTo>
                  <a:pt x="16657" y="905"/>
                </a:lnTo>
                <a:lnTo>
                  <a:pt x="16609" y="782"/>
                </a:lnTo>
                <a:lnTo>
                  <a:pt x="16535" y="660"/>
                </a:lnTo>
                <a:lnTo>
                  <a:pt x="16438" y="538"/>
                </a:lnTo>
                <a:lnTo>
                  <a:pt x="16340" y="416"/>
                </a:lnTo>
                <a:lnTo>
                  <a:pt x="16144" y="270"/>
                </a:lnTo>
                <a:lnTo>
                  <a:pt x="15900" y="123"/>
                </a:lnTo>
                <a:lnTo>
                  <a:pt x="15632" y="50"/>
                </a:lnTo>
                <a:lnTo>
                  <a:pt x="15509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3" name="Google Shape;533;p38"/>
          <p:cNvSpPr/>
          <p:nvPr/>
        </p:nvSpPr>
        <p:spPr>
          <a:xfrm>
            <a:off x="3747273" y="927731"/>
            <a:ext cx="349155" cy="313437"/>
          </a:xfrm>
          <a:custGeom>
            <a:avLst/>
            <a:gdLst/>
            <a:ahLst/>
            <a:cxnLst/>
            <a:rect l="l" t="t" r="r" b="b"/>
            <a:pathLst>
              <a:path w="16706" h="14997" extrusionOk="0">
                <a:moveTo>
                  <a:pt x="4299" y="0"/>
                </a:moveTo>
                <a:lnTo>
                  <a:pt x="3859" y="25"/>
                </a:lnTo>
                <a:lnTo>
                  <a:pt x="3444" y="74"/>
                </a:lnTo>
                <a:lnTo>
                  <a:pt x="3029" y="196"/>
                </a:lnTo>
                <a:lnTo>
                  <a:pt x="2614" y="342"/>
                </a:lnTo>
                <a:lnTo>
                  <a:pt x="2247" y="513"/>
                </a:lnTo>
                <a:lnTo>
                  <a:pt x="1905" y="733"/>
                </a:lnTo>
                <a:lnTo>
                  <a:pt x="1563" y="977"/>
                </a:lnTo>
                <a:lnTo>
                  <a:pt x="1270" y="1246"/>
                </a:lnTo>
                <a:lnTo>
                  <a:pt x="977" y="1563"/>
                </a:lnTo>
                <a:lnTo>
                  <a:pt x="733" y="1881"/>
                </a:lnTo>
                <a:lnTo>
                  <a:pt x="513" y="2247"/>
                </a:lnTo>
                <a:lnTo>
                  <a:pt x="342" y="2614"/>
                </a:lnTo>
                <a:lnTo>
                  <a:pt x="196" y="3004"/>
                </a:lnTo>
                <a:lnTo>
                  <a:pt x="98" y="3420"/>
                </a:lnTo>
                <a:lnTo>
                  <a:pt x="25" y="3859"/>
                </a:lnTo>
                <a:lnTo>
                  <a:pt x="0" y="4299"/>
                </a:lnTo>
                <a:lnTo>
                  <a:pt x="0" y="4592"/>
                </a:lnTo>
                <a:lnTo>
                  <a:pt x="25" y="4885"/>
                </a:lnTo>
                <a:lnTo>
                  <a:pt x="122" y="5447"/>
                </a:lnTo>
                <a:lnTo>
                  <a:pt x="245" y="6008"/>
                </a:lnTo>
                <a:lnTo>
                  <a:pt x="440" y="6546"/>
                </a:lnTo>
                <a:lnTo>
                  <a:pt x="660" y="7059"/>
                </a:lnTo>
                <a:lnTo>
                  <a:pt x="928" y="7547"/>
                </a:lnTo>
                <a:lnTo>
                  <a:pt x="1197" y="8011"/>
                </a:lnTo>
                <a:lnTo>
                  <a:pt x="1515" y="8475"/>
                </a:lnTo>
                <a:lnTo>
                  <a:pt x="1856" y="8915"/>
                </a:lnTo>
                <a:lnTo>
                  <a:pt x="2198" y="9330"/>
                </a:lnTo>
                <a:lnTo>
                  <a:pt x="2565" y="9745"/>
                </a:lnTo>
                <a:lnTo>
                  <a:pt x="2931" y="10136"/>
                </a:lnTo>
                <a:lnTo>
                  <a:pt x="3639" y="10869"/>
                </a:lnTo>
                <a:lnTo>
                  <a:pt x="4299" y="11528"/>
                </a:lnTo>
                <a:lnTo>
                  <a:pt x="4861" y="12065"/>
                </a:lnTo>
                <a:lnTo>
                  <a:pt x="5496" y="12627"/>
                </a:lnTo>
                <a:lnTo>
                  <a:pt x="6839" y="13775"/>
                </a:lnTo>
                <a:lnTo>
                  <a:pt x="7913" y="14654"/>
                </a:lnTo>
                <a:lnTo>
                  <a:pt x="8353" y="14996"/>
                </a:lnTo>
                <a:lnTo>
                  <a:pt x="8793" y="14654"/>
                </a:lnTo>
                <a:lnTo>
                  <a:pt x="9843" y="13799"/>
                </a:lnTo>
                <a:lnTo>
                  <a:pt x="11186" y="12651"/>
                </a:lnTo>
                <a:lnTo>
                  <a:pt x="11821" y="12090"/>
                </a:lnTo>
                <a:lnTo>
                  <a:pt x="12407" y="11528"/>
                </a:lnTo>
                <a:lnTo>
                  <a:pt x="13067" y="10869"/>
                </a:lnTo>
                <a:lnTo>
                  <a:pt x="13775" y="10136"/>
                </a:lnTo>
                <a:lnTo>
                  <a:pt x="14141" y="9745"/>
                </a:lnTo>
                <a:lnTo>
                  <a:pt x="14508" y="9330"/>
                </a:lnTo>
                <a:lnTo>
                  <a:pt x="14850" y="8915"/>
                </a:lnTo>
                <a:lnTo>
                  <a:pt x="15191" y="8475"/>
                </a:lnTo>
                <a:lnTo>
                  <a:pt x="15509" y="8011"/>
                </a:lnTo>
                <a:lnTo>
                  <a:pt x="15778" y="7547"/>
                </a:lnTo>
                <a:lnTo>
                  <a:pt x="16046" y="7059"/>
                </a:lnTo>
                <a:lnTo>
                  <a:pt x="16266" y="6546"/>
                </a:lnTo>
                <a:lnTo>
                  <a:pt x="16461" y="6008"/>
                </a:lnTo>
                <a:lnTo>
                  <a:pt x="16584" y="5447"/>
                </a:lnTo>
                <a:lnTo>
                  <a:pt x="16681" y="4885"/>
                </a:lnTo>
                <a:lnTo>
                  <a:pt x="16706" y="4592"/>
                </a:lnTo>
                <a:lnTo>
                  <a:pt x="16706" y="4299"/>
                </a:lnTo>
                <a:lnTo>
                  <a:pt x="16681" y="3859"/>
                </a:lnTo>
                <a:lnTo>
                  <a:pt x="16608" y="3420"/>
                </a:lnTo>
                <a:lnTo>
                  <a:pt x="16510" y="3004"/>
                </a:lnTo>
                <a:lnTo>
                  <a:pt x="16364" y="2614"/>
                </a:lnTo>
                <a:lnTo>
                  <a:pt x="16193" y="2247"/>
                </a:lnTo>
                <a:lnTo>
                  <a:pt x="15973" y="1881"/>
                </a:lnTo>
                <a:lnTo>
                  <a:pt x="15729" y="1563"/>
                </a:lnTo>
                <a:lnTo>
                  <a:pt x="15436" y="1246"/>
                </a:lnTo>
                <a:lnTo>
                  <a:pt x="15143" y="977"/>
                </a:lnTo>
                <a:lnTo>
                  <a:pt x="14801" y="733"/>
                </a:lnTo>
                <a:lnTo>
                  <a:pt x="14459" y="513"/>
                </a:lnTo>
                <a:lnTo>
                  <a:pt x="14092" y="342"/>
                </a:lnTo>
                <a:lnTo>
                  <a:pt x="13677" y="196"/>
                </a:lnTo>
                <a:lnTo>
                  <a:pt x="13262" y="74"/>
                </a:lnTo>
                <a:lnTo>
                  <a:pt x="12847" y="25"/>
                </a:lnTo>
                <a:lnTo>
                  <a:pt x="12407" y="0"/>
                </a:lnTo>
                <a:lnTo>
                  <a:pt x="12065" y="0"/>
                </a:lnTo>
                <a:lnTo>
                  <a:pt x="11723" y="49"/>
                </a:lnTo>
                <a:lnTo>
                  <a:pt x="11381" y="122"/>
                </a:lnTo>
                <a:lnTo>
                  <a:pt x="11064" y="196"/>
                </a:lnTo>
                <a:lnTo>
                  <a:pt x="10746" y="318"/>
                </a:lnTo>
                <a:lnTo>
                  <a:pt x="10453" y="464"/>
                </a:lnTo>
                <a:lnTo>
                  <a:pt x="10160" y="611"/>
                </a:lnTo>
                <a:lnTo>
                  <a:pt x="9892" y="806"/>
                </a:lnTo>
                <a:lnTo>
                  <a:pt x="9647" y="1002"/>
                </a:lnTo>
                <a:lnTo>
                  <a:pt x="9403" y="1221"/>
                </a:lnTo>
                <a:lnTo>
                  <a:pt x="9183" y="1466"/>
                </a:lnTo>
                <a:lnTo>
                  <a:pt x="8964" y="1710"/>
                </a:lnTo>
                <a:lnTo>
                  <a:pt x="8793" y="1979"/>
                </a:lnTo>
                <a:lnTo>
                  <a:pt x="8622" y="2272"/>
                </a:lnTo>
                <a:lnTo>
                  <a:pt x="8475" y="2565"/>
                </a:lnTo>
                <a:lnTo>
                  <a:pt x="8353" y="2858"/>
                </a:lnTo>
                <a:lnTo>
                  <a:pt x="8231" y="2565"/>
                </a:lnTo>
                <a:lnTo>
                  <a:pt x="8084" y="2272"/>
                </a:lnTo>
                <a:lnTo>
                  <a:pt x="7913" y="1979"/>
                </a:lnTo>
                <a:lnTo>
                  <a:pt x="7742" y="1710"/>
                </a:lnTo>
                <a:lnTo>
                  <a:pt x="7523" y="1466"/>
                </a:lnTo>
                <a:lnTo>
                  <a:pt x="7303" y="1221"/>
                </a:lnTo>
                <a:lnTo>
                  <a:pt x="7059" y="1002"/>
                </a:lnTo>
                <a:lnTo>
                  <a:pt x="6814" y="806"/>
                </a:lnTo>
                <a:lnTo>
                  <a:pt x="6546" y="611"/>
                </a:lnTo>
                <a:lnTo>
                  <a:pt x="6253" y="464"/>
                </a:lnTo>
                <a:lnTo>
                  <a:pt x="5960" y="318"/>
                </a:lnTo>
                <a:lnTo>
                  <a:pt x="5642" y="196"/>
                </a:lnTo>
                <a:lnTo>
                  <a:pt x="5325" y="122"/>
                </a:lnTo>
                <a:lnTo>
                  <a:pt x="4983" y="49"/>
                </a:lnTo>
                <a:lnTo>
                  <a:pt x="464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38"/>
          <p:cNvSpPr/>
          <p:nvPr/>
        </p:nvSpPr>
        <p:spPr>
          <a:xfrm>
            <a:off x="4315921" y="930281"/>
            <a:ext cx="338956" cy="308317"/>
          </a:xfrm>
          <a:custGeom>
            <a:avLst/>
            <a:gdLst/>
            <a:ahLst/>
            <a:cxnLst/>
            <a:rect l="l" t="t" r="r" b="b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5" name="Google Shape;535;p38"/>
          <p:cNvSpPr/>
          <p:nvPr/>
        </p:nvSpPr>
        <p:spPr>
          <a:xfrm>
            <a:off x="4890693" y="933333"/>
            <a:ext cx="316510" cy="302214"/>
          </a:xfrm>
          <a:custGeom>
            <a:avLst/>
            <a:gdLst/>
            <a:ahLst/>
            <a:cxnLst/>
            <a:rect l="l" t="t" r="r" b="b"/>
            <a:pathLst>
              <a:path w="15144" h="14460" extrusionOk="0">
                <a:moveTo>
                  <a:pt x="7572" y="1"/>
                </a:moveTo>
                <a:lnTo>
                  <a:pt x="7499" y="25"/>
                </a:lnTo>
                <a:lnTo>
                  <a:pt x="7401" y="74"/>
                </a:lnTo>
                <a:lnTo>
                  <a:pt x="7328" y="172"/>
                </a:lnTo>
                <a:lnTo>
                  <a:pt x="7255" y="294"/>
                </a:lnTo>
                <a:lnTo>
                  <a:pt x="5594" y="4104"/>
                </a:lnTo>
                <a:lnTo>
                  <a:pt x="5521" y="4226"/>
                </a:lnTo>
                <a:lnTo>
                  <a:pt x="5398" y="4373"/>
                </a:lnTo>
                <a:lnTo>
                  <a:pt x="5276" y="4495"/>
                </a:lnTo>
                <a:lnTo>
                  <a:pt x="5130" y="4617"/>
                </a:lnTo>
                <a:lnTo>
                  <a:pt x="4983" y="4715"/>
                </a:lnTo>
                <a:lnTo>
                  <a:pt x="4812" y="4788"/>
                </a:lnTo>
                <a:lnTo>
                  <a:pt x="4666" y="4861"/>
                </a:lnTo>
                <a:lnTo>
                  <a:pt x="4495" y="4886"/>
                </a:lnTo>
                <a:lnTo>
                  <a:pt x="392" y="5301"/>
                </a:lnTo>
                <a:lnTo>
                  <a:pt x="245" y="5325"/>
                </a:lnTo>
                <a:lnTo>
                  <a:pt x="123" y="5374"/>
                </a:lnTo>
                <a:lnTo>
                  <a:pt x="50" y="5423"/>
                </a:lnTo>
                <a:lnTo>
                  <a:pt x="1" y="5521"/>
                </a:lnTo>
                <a:lnTo>
                  <a:pt x="1" y="5594"/>
                </a:lnTo>
                <a:lnTo>
                  <a:pt x="25" y="5692"/>
                </a:lnTo>
                <a:lnTo>
                  <a:pt x="74" y="5789"/>
                </a:lnTo>
                <a:lnTo>
                  <a:pt x="196" y="5911"/>
                </a:lnTo>
                <a:lnTo>
                  <a:pt x="3274" y="8647"/>
                </a:lnTo>
                <a:lnTo>
                  <a:pt x="3396" y="8769"/>
                </a:lnTo>
                <a:lnTo>
                  <a:pt x="3493" y="8915"/>
                </a:lnTo>
                <a:lnTo>
                  <a:pt x="3567" y="9086"/>
                </a:lnTo>
                <a:lnTo>
                  <a:pt x="3640" y="9257"/>
                </a:lnTo>
                <a:lnTo>
                  <a:pt x="3689" y="9428"/>
                </a:lnTo>
                <a:lnTo>
                  <a:pt x="3713" y="9599"/>
                </a:lnTo>
                <a:lnTo>
                  <a:pt x="3713" y="9770"/>
                </a:lnTo>
                <a:lnTo>
                  <a:pt x="3689" y="9941"/>
                </a:lnTo>
                <a:lnTo>
                  <a:pt x="2810" y="13995"/>
                </a:lnTo>
                <a:lnTo>
                  <a:pt x="2785" y="14142"/>
                </a:lnTo>
                <a:lnTo>
                  <a:pt x="2810" y="14240"/>
                </a:lnTo>
                <a:lnTo>
                  <a:pt x="2834" y="14337"/>
                </a:lnTo>
                <a:lnTo>
                  <a:pt x="2883" y="14411"/>
                </a:lnTo>
                <a:lnTo>
                  <a:pt x="2981" y="14435"/>
                </a:lnTo>
                <a:lnTo>
                  <a:pt x="3078" y="14459"/>
                </a:lnTo>
                <a:lnTo>
                  <a:pt x="3200" y="14411"/>
                </a:lnTo>
                <a:lnTo>
                  <a:pt x="3322" y="14362"/>
                </a:lnTo>
                <a:lnTo>
                  <a:pt x="6888" y="12261"/>
                </a:lnTo>
                <a:lnTo>
                  <a:pt x="7035" y="12188"/>
                </a:lnTo>
                <a:lnTo>
                  <a:pt x="7206" y="12139"/>
                </a:lnTo>
                <a:lnTo>
                  <a:pt x="7401" y="12115"/>
                </a:lnTo>
                <a:lnTo>
                  <a:pt x="7743" y="12115"/>
                </a:lnTo>
                <a:lnTo>
                  <a:pt x="7938" y="12139"/>
                </a:lnTo>
                <a:lnTo>
                  <a:pt x="8109" y="12188"/>
                </a:lnTo>
                <a:lnTo>
                  <a:pt x="8256" y="12261"/>
                </a:lnTo>
                <a:lnTo>
                  <a:pt x="11822" y="14362"/>
                </a:lnTo>
                <a:lnTo>
                  <a:pt x="11944" y="14411"/>
                </a:lnTo>
                <a:lnTo>
                  <a:pt x="12066" y="14459"/>
                </a:lnTo>
                <a:lnTo>
                  <a:pt x="12164" y="14435"/>
                </a:lnTo>
                <a:lnTo>
                  <a:pt x="12261" y="14411"/>
                </a:lnTo>
                <a:lnTo>
                  <a:pt x="12310" y="14337"/>
                </a:lnTo>
                <a:lnTo>
                  <a:pt x="12335" y="14240"/>
                </a:lnTo>
                <a:lnTo>
                  <a:pt x="12359" y="14142"/>
                </a:lnTo>
                <a:lnTo>
                  <a:pt x="12335" y="13995"/>
                </a:lnTo>
                <a:lnTo>
                  <a:pt x="11455" y="9941"/>
                </a:lnTo>
                <a:lnTo>
                  <a:pt x="11431" y="9770"/>
                </a:lnTo>
                <a:lnTo>
                  <a:pt x="11431" y="9599"/>
                </a:lnTo>
                <a:lnTo>
                  <a:pt x="11455" y="9428"/>
                </a:lnTo>
                <a:lnTo>
                  <a:pt x="11504" y="9257"/>
                </a:lnTo>
                <a:lnTo>
                  <a:pt x="11577" y="9086"/>
                </a:lnTo>
                <a:lnTo>
                  <a:pt x="11651" y="8915"/>
                </a:lnTo>
                <a:lnTo>
                  <a:pt x="11748" y="8769"/>
                </a:lnTo>
                <a:lnTo>
                  <a:pt x="11870" y="8647"/>
                </a:lnTo>
                <a:lnTo>
                  <a:pt x="14948" y="5911"/>
                </a:lnTo>
                <a:lnTo>
                  <a:pt x="15070" y="5789"/>
                </a:lnTo>
                <a:lnTo>
                  <a:pt x="15119" y="5692"/>
                </a:lnTo>
                <a:lnTo>
                  <a:pt x="15143" y="5594"/>
                </a:lnTo>
                <a:lnTo>
                  <a:pt x="15143" y="5521"/>
                </a:lnTo>
                <a:lnTo>
                  <a:pt x="15094" y="5423"/>
                </a:lnTo>
                <a:lnTo>
                  <a:pt x="15021" y="5374"/>
                </a:lnTo>
                <a:lnTo>
                  <a:pt x="14899" y="5325"/>
                </a:lnTo>
                <a:lnTo>
                  <a:pt x="14752" y="5301"/>
                </a:lnTo>
                <a:lnTo>
                  <a:pt x="10649" y="4886"/>
                </a:lnTo>
                <a:lnTo>
                  <a:pt x="10478" y="4861"/>
                </a:lnTo>
                <a:lnTo>
                  <a:pt x="10332" y="4788"/>
                </a:lnTo>
                <a:lnTo>
                  <a:pt x="10161" y="4715"/>
                </a:lnTo>
                <a:lnTo>
                  <a:pt x="10014" y="4617"/>
                </a:lnTo>
                <a:lnTo>
                  <a:pt x="9868" y="4495"/>
                </a:lnTo>
                <a:lnTo>
                  <a:pt x="9746" y="4373"/>
                </a:lnTo>
                <a:lnTo>
                  <a:pt x="9624" y="4226"/>
                </a:lnTo>
                <a:lnTo>
                  <a:pt x="9550" y="4104"/>
                </a:lnTo>
                <a:lnTo>
                  <a:pt x="7890" y="294"/>
                </a:lnTo>
                <a:lnTo>
                  <a:pt x="7816" y="172"/>
                </a:lnTo>
                <a:lnTo>
                  <a:pt x="7743" y="74"/>
                </a:lnTo>
                <a:lnTo>
                  <a:pt x="7645" y="25"/>
                </a:lnTo>
                <a:lnTo>
                  <a:pt x="7572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36" name="Google Shape;536;p38"/>
          <p:cNvGrpSpPr/>
          <p:nvPr/>
        </p:nvGrpSpPr>
        <p:grpSpPr>
          <a:xfrm>
            <a:off x="5437748" y="912902"/>
            <a:ext cx="349155" cy="349657"/>
            <a:chOff x="5302225" y="968375"/>
            <a:chExt cx="417650" cy="418250"/>
          </a:xfrm>
        </p:grpSpPr>
        <p:sp>
          <p:nvSpPr>
            <p:cNvPr id="537" name="Google Shape;537;p38"/>
            <p:cNvSpPr/>
            <p:nvPr/>
          </p:nvSpPr>
          <p:spPr>
            <a:xfrm>
              <a:off x="5333350" y="991575"/>
              <a:ext cx="152075" cy="155100"/>
            </a:xfrm>
            <a:custGeom>
              <a:avLst/>
              <a:gdLst/>
              <a:ahLst/>
              <a:cxnLst/>
              <a:rect l="l" t="t" r="r" b="b"/>
              <a:pathLst>
                <a:path w="6083" h="6204" extrusionOk="0">
                  <a:moveTo>
                    <a:pt x="2541" y="0"/>
                  </a:moveTo>
                  <a:lnTo>
                    <a:pt x="2468" y="25"/>
                  </a:lnTo>
                  <a:lnTo>
                    <a:pt x="2443" y="147"/>
                  </a:lnTo>
                  <a:lnTo>
                    <a:pt x="2101" y="1807"/>
                  </a:lnTo>
                  <a:lnTo>
                    <a:pt x="2052" y="1930"/>
                  </a:lnTo>
                  <a:lnTo>
                    <a:pt x="1979" y="2052"/>
                  </a:lnTo>
                  <a:lnTo>
                    <a:pt x="1857" y="2174"/>
                  </a:lnTo>
                  <a:lnTo>
                    <a:pt x="1735" y="2223"/>
                  </a:lnTo>
                  <a:lnTo>
                    <a:pt x="123" y="2760"/>
                  </a:lnTo>
                  <a:lnTo>
                    <a:pt x="25" y="2833"/>
                  </a:lnTo>
                  <a:lnTo>
                    <a:pt x="1" y="2882"/>
                  </a:lnTo>
                  <a:lnTo>
                    <a:pt x="25" y="2955"/>
                  </a:lnTo>
                  <a:lnTo>
                    <a:pt x="99" y="3029"/>
                  </a:lnTo>
                  <a:lnTo>
                    <a:pt x="1588" y="3859"/>
                  </a:lnTo>
                  <a:lnTo>
                    <a:pt x="1711" y="3932"/>
                  </a:lnTo>
                  <a:lnTo>
                    <a:pt x="1808" y="4054"/>
                  </a:lnTo>
                  <a:lnTo>
                    <a:pt x="1857" y="4201"/>
                  </a:lnTo>
                  <a:lnTo>
                    <a:pt x="1882" y="4323"/>
                  </a:lnTo>
                  <a:lnTo>
                    <a:pt x="1906" y="6033"/>
                  </a:lnTo>
                  <a:lnTo>
                    <a:pt x="1930" y="6130"/>
                  </a:lnTo>
                  <a:lnTo>
                    <a:pt x="1979" y="6204"/>
                  </a:lnTo>
                  <a:lnTo>
                    <a:pt x="2052" y="6204"/>
                  </a:lnTo>
                  <a:lnTo>
                    <a:pt x="2126" y="6130"/>
                  </a:lnTo>
                  <a:lnTo>
                    <a:pt x="3371" y="4982"/>
                  </a:lnTo>
                  <a:lnTo>
                    <a:pt x="3493" y="4885"/>
                  </a:lnTo>
                  <a:lnTo>
                    <a:pt x="3640" y="4836"/>
                  </a:lnTo>
                  <a:lnTo>
                    <a:pt x="3787" y="4836"/>
                  </a:lnTo>
                  <a:lnTo>
                    <a:pt x="3933" y="4860"/>
                  </a:lnTo>
                  <a:lnTo>
                    <a:pt x="5545" y="5349"/>
                  </a:lnTo>
                  <a:lnTo>
                    <a:pt x="5667" y="5373"/>
                  </a:lnTo>
                  <a:lnTo>
                    <a:pt x="5716" y="5349"/>
                  </a:lnTo>
                  <a:lnTo>
                    <a:pt x="5740" y="5275"/>
                  </a:lnTo>
                  <a:lnTo>
                    <a:pt x="5716" y="5178"/>
                  </a:lnTo>
                  <a:lnTo>
                    <a:pt x="5008" y="3615"/>
                  </a:lnTo>
                  <a:lnTo>
                    <a:pt x="4959" y="3493"/>
                  </a:lnTo>
                  <a:lnTo>
                    <a:pt x="4959" y="3346"/>
                  </a:lnTo>
                  <a:lnTo>
                    <a:pt x="4983" y="3200"/>
                  </a:lnTo>
                  <a:lnTo>
                    <a:pt x="5057" y="3077"/>
                  </a:lnTo>
                  <a:lnTo>
                    <a:pt x="6033" y="1685"/>
                  </a:lnTo>
                  <a:lnTo>
                    <a:pt x="6082" y="1588"/>
                  </a:lnTo>
                  <a:lnTo>
                    <a:pt x="6082" y="1514"/>
                  </a:lnTo>
                  <a:lnTo>
                    <a:pt x="6009" y="1465"/>
                  </a:lnTo>
                  <a:lnTo>
                    <a:pt x="5911" y="1465"/>
                  </a:lnTo>
                  <a:lnTo>
                    <a:pt x="4202" y="1661"/>
                  </a:lnTo>
                  <a:lnTo>
                    <a:pt x="4080" y="1661"/>
                  </a:lnTo>
                  <a:lnTo>
                    <a:pt x="3933" y="1612"/>
                  </a:lnTo>
                  <a:lnTo>
                    <a:pt x="3811" y="1539"/>
                  </a:lnTo>
                  <a:lnTo>
                    <a:pt x="3713" y="1441"/>
                  </a:lnTo>
                  <a:lnTo>
                    <a:pt x="2687" y="73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8" name="Google Shape;538;p38"/>
            <p:cNvSpPr/>
            <p:nvPr/>
          </p:nvSpPr>
          <p:spPr>
            <a:xfrm>
              <a:off x="5302225" y="968375"/>
              <a:ext cx="417650" cy="418250"/>
            </a:xfrm>
            <a:custGeom>
              <a:avLst/>
              <a:gdLst/>
              <a:ahLst/>
              <a:cxnLst/>
              <a:rect l="l" t="t" r="r" b="b"/>
              <a:pathLst>
                <a:path w="16706" h="16730" extrusionOk="0">
                  <a:moveTo>
                    <a:pt x="10331" y="0"/>
                  </a:moveTo>
                  <a:lnTo>
                    <a:pt x="10747" y="513"/>
                  </a:lnTo>
                  <a:lnTo>
                    <a:pt x="10942" y="782"/>
                  </a:lnTo>
                  <a:lnTo>
                    <a:pt x="11137" y="1050"/>
                  </a:lnTo>
                  <a:lnTo>
                    <a:pt x="11284" y="1343"/>
                  </a:lnTo>
                  <a:lnTo>
                    <a:pt x="11455" y="1636"/>
                  </a:lnTo>
                  <a:lnTo>
                    <a:pt x="11577" y="1929"/>
                  </a:lnTo>
                  <a:lnTo>
                    <a:pt x="11723" y="2223"/>
                  </a:lnTo>
                  <a:lnTo>
                    <a:pt x="11821" y="2540"/>
                  </a:lnTo>
                  <a:lnTo>
                    <a:pt x="11919" y="2858"/>
                  </a:lnTo>
                  <a:lnTo>
                    <a:pt x="12017" y="3199"/>
                  </a:lnTo>
                  <a:lnTo>
                    <a:pt x="12090" y="3517"/>
                  </a:lnTo>
                  <a:lnTo>
                    <a:pt x="12139" y="3859"/>
                  </a:lnTo>
                  <a:lnTo>
                    <a:pt x="12187" y="4201"/>
                  </a:lnTo>
                  <a:lnTo>
                    <a:pt x="12212" y="4543"/>
                  </a:lnTo>
                  <a:lnTo>
                    <a:pt x="12212" y="4909"/>
                  </a:lnTo>
                  <a:lnTo>
                    <a:pt x="12212" y="5275"/>
                  </a:lnTo>
                  <a:lnTo>
                    <a:pt x="12187" y="5642"/>
                  </a:lnTo>
                  <a:lnTo>
                    <a:pt x="12139" y="6008"/>
                  </a:lnTo>
                  <a:lnTo>
                    <a:pt x="12065" y="6374"/>
                  </a:lnTo>
                  <a:lnTo>
                    <a:pt x="11992" y="6741"/>
                  </a:lnTo>
                  <a:lnTo>
                    <a:pt x="11894" y="7083"/>
                  </a:lnTo>
                  <a:lnTo>
                    <a:pt x="11772" y="7425"/>
                  </a:lnTo>
                  <a:lnTo>
                    <a:pt x="11650" y="7742"/>
                  </a:lnTo>
                  <a:lnTo>
                    <a:pt x="11504" y="8084"/>
                  </a:lnTo>
                  <a:lnTo>
                    <a:pt x="11333" y="8402"/>
                  </a:lnTo>
                  <a:lnTo>
                    <a:pt x="11162" y="8695"/>
                  </a:lnTo>
                  <a:lnTo>
                    <a:pt x="10966" y="8988"/>
                  </a:lnTo>
                  <a:lnTo>
                    <a:pt x="10771" y="9281"/>
                  </a:lnTo>
                  <a:lnTo>
                    <a:pt x="10551" y="9549"/>
                  </a:lnTo>
                  <a:lnTo>
                    <a:pt x="10307" y="9818"/>
                  </a:lnTo>
                  <a:lnTo>
                    <a:pt x="10063" y="10087"/>
                  </a:lnTo>
                  <a:lnTo>
                    <a:pt x="9818" y="10331"/>
                  </a:lnTo>
                  <a:lnTo>
                    <a:pt x="9550" y="10551"/>
                  </a:lnTo>
                  <a:lnTo>
                    <a:pt x="9281" y="10771"/>
                  </a:lnTo>
                  <a:lnTo>
                    <a:pt x="8988" y="10966"/>
                  </a:lnTo>
                  <a:lnTo>
                    <a:pt x="8695" y="11161"/>
                  </a:lnTo>
                  <a:lnTo>
                    <a:pt x="8377" y="11332"/>
                  </a:lnTo>
                  <a:lnTo>
                    <a:pt x="8060" y="11503"/>
                  </a:lnTo>
                  <a:lnTo>
                    <a:pt x="7742" y="11650"/>
                  </a:lnTo>
                  <a:lnTo>
                    <a:pt x="7401" y="11772"/>
                  </a:lnTo>
                  <a:lnTo>
                    <a:pt x="7059" y="11894"/>
                  </a:lnTo>
                  <a:lnTo>
                    <a:pt x="6717" y="11992"/>
                  </a:lnTo>
                  <a:lnTo>
                    <a:pt x="6375" y="12065"/>
                  </a:lnTo>
                  <a:lnTo>
                    <a:pt x="6008" y="12138"/>
                  </a:lnTo>
                  <a:lnTo>
                    <a:pt x="5642" y="12187"/>
                  </a:lnTo>
                  <a:lnTo>
                    <a:pt x="5276" y="12212"/>
                  </a:lnTo>
                  <a:lnTo>
                    <a:pt x="4885" y="12236"/>
                  </a:lnTo>
                  <a:lnTo>
                    <a:pt x="4543" y="12212"/>
                  </a:lnTo>
                  <a:lnTo>
                    <a:pt x="4201" y="12187"/>
                  </a:lnTo>
                  <a:lnTo>
                    <a:pt x="3859" y="12163"/>
                  </a:lnTo>
                  <a:lnTo>
                    <a:pt x="3517" y="12089"/>
                  </a:lnTo>
                  <a:lnTo>
                    <a:pt x="3175" y="12016"/>
                  </a:lnTo>
                  <a:lnTo>
                    <a:pt x="2858" y="11943"/>
                  </a:lnTo>
                  <a:lnTo>
                    <a:pt x="2540" y="11845"/>
                  </a:lnTo>
                  <a:lnTo>
                    <a:pt x="2223" y="11723"/>
                  </a:lnTo>
                  <a:lnTo>
                    <a:pt x="1905" y="11601"/>
                  </a:lnTo>
                  <a:lnTo>
                    <a:pt x="1612" y="11454"/>
                  </a:lnTo>
                  <a:lnTo>
                    <a:pt x="1319" y="11308"/>
                  </a:lnTo>
                  <a:lnTo>
                    <a:pt x="1051" y="11137"/>
                  </a:lnTo>
                  <a:lnTo>
                    <a:pt x="757" y="10966"/>
                  </a:lnTo>
                  <a:lnTo>
                    <a:pt x="489" y="10771"/>
                  </a:lnTo>
                  <a:lnTo>
                    <a:pt x="0" y="10355"/>
                  </a:lnTo>
                  <a:lnTo>
                    <a:pt x="98" y="10697"/>
                  </a:lnTo>
                  <a:lnTo>
                    <a:pt x="196" y="11015"/>
                  </a:lnTo>
                  <a:lnTo>
                    <a:pt x="464" y="11674"/>
                  </a:lnTo>
                  <a:lnTo>
                    <a:pt x="757" y="12309"/>
                  </a:lnTo>
                  <a:lnTo>
                    <a:pt x="1124" y="12895"/>
                  </a:lnTo>
                  <a:lnTo>
                    <a:pt x="1515" y="13457"/>
                  </a:lnTo>
                  <a:lnTo>
                    <a:pt x="1979" y="13970"/>
                  </a:lnTo>
                  <a:lnTo>
                    <a:pt x="2443" y="14458"/>
                  </a:lnTo>
                  <a:lnTo>
                    <a:pt x="2980" y="14898"/>
                  </a:lnTo>
                  <a:lnTo>
                    <a:pt x="3542" y="15313"/>
                  </a:lnTo>
                  <a:lnTo>
                    <a:pt x="4128" y="15680"/>
                  </a:lnTo>
                  <a:lnTo>
                    <a:pt x="4738" y="15973"/>
                  </a:lnTo>
                  <a:lnTo>
                    <a:pt x="5398" y="16241"/>
                  </a:lnTo>
                  <a:lnTo>
                    <a:pt x="5740" y="16339"/>
                  </a:lnTo>
                  <a:lnTo>
                    <a:pt x="6082" y="16437"/>
                  </a:lnTo>
                  <a:lnTo>
                    <a:pt x="6424" y="16534"/>
                  </a:lnTo>
                  <a:lnTo>
                    <a:pt x="6766" y="16608"/>
                  </a:lnTo>
                  <a:lnTo>
                    <a:pt x="7132" y="16657"/>
                  </a:lnTo>
                  <a:lnTo>
                    <a:pt x="7474" y="16681"/>
                  </a:lnTo>
                  <a:lnTo>
                    <a:pt x="7840" y="16705"/>
                  </a:lnTo>
                  <a:lnTo>
                    <a:pt x="8231" y="16730"/>
                  </a:lnTo>
                  <a:lnTo>
                    <a:pt x="8646" y="16705"/>
                  </a:lnTo>
                  <a:lnTo>
                    <a:pt x="9086" y="16681"/>
                  </a:lnTo>
                  <a:lnTo>
                    <a:pt x="9501" y="16632"/>
                  </a:lnTo>
                  <a:lnTo>
                    <a:pt x="9941" y="16559"/>
                  </a:lnTo>
                  <a:lnTo>
                    <a:pt x="10331" y="16461"/>
                  </a:lnTo>
                  <a:lnTo>
                    <a:pt x="10747" y="16339"/>
                  </a:lnTo>
                  <a:lnTo>
                    <a:pt x="11137" y="16217"/>
                  </a:lnTo>
                  <a:lnTo>
                    <a:pt x="11528" y="16046"/>
                  </a:lnTo>
                  <a:lnTo>
                    <a:pt x="11894" y="15875"/>
                  </a:lnTo>
                  <a:lnTo>
                    <a:pt x="12261" y="15704"/>
                  </a:lnTo>
                  <a:lnTo>
                    <a:pt x="12627" y="15484"/>
                  </a:lnTo>
                  <a:lnTo>
                    <a:pt x="12969" y="15264"/>
                  </a:lnTo>
                  <a:lnTo>
                    <a:pt x="13311" y="15045"/>
                  </a:lnTo>
                  <a:lnTo>
                    <a:pt x="13628" y="14776"/>
                  </a:lnTo>
                  <a:lnTo>
                    <a:pt x="13922" y="14507"/>
                  </a:lnTo>
                  <a:lnTo>
                    <a:pt x="14215" y="14239"/>
                  </a:lnTo>
                  <a:lnTo>
                    <a:pt x="14508" y="13946"/>
                  </a:lnTo>
                  <a:lnTo>
                    <a:pt x="14776" y="13628"/>
                  </a:lnTo>
                  <a:lnTo>
                    <a:pt x="15021" y="13311"/>
                  </a:lnTo>
                  <a:lnTo>
                    <a:pt x="15265" y="12969"/>
                  </a:lnTo>
                  <a:lnTo>
                    <a:pt x="15485" y="12627"/>
                  </a:lnTo>
                  <a:lnTo>
                    <a:pt x="15680" y="12285"/>
                  </a:lnTo>
                  <a:lnTo>
                    <a:pt x="15875" y="11918"/>
                  </a:lnTo>
                  <a:lnTo>
                    <a:pt x="16046" y="11528"/>
                  </a:lnTo>
                  <a:lnTo>
                    <a:pt x="16193" y="11161"/>
                  </a:lnTo>
                  <a:lnTo>
                    <a:pt x="16339" y="10746"/>
                  </a:lnTo>
                  <a:lnTo>
                    <a:pt x="16437" y="10355"/>
                  </a:lnTo>
                  <a:lnTo>
                    <a:pt x="16535" y="9940"/>
                  </a:lnTo>
                  <a:lnTo>
                    <a:pt x="16608" y="9525"/>
                  </a:lnTo>
                  <a:lnTo>
                    <a:pt x="16657" y="9085"/>
                  </a:lnTo>
                  <a:lnTo>
                    <a:pt x="16706" y="8670"/>
                  </a:lnTo>
                  <a:lnTo>
                    <a:pt x="16706" y="8231"/>
                  </a:lnTo>
                  <a:lnTo>
                    <a:pt x="16706" y="7864"/>
                  </a:lnTo>
                  <a:lnTo>
                    <a:pt x="16681" y="7498"/>
                  </a:lnTo>
                  <a:lnTo>
                    <a:pt x="16632" y="7132"/>
                  </a:lnTo>
                  <a:lnTo>
                    <a:pt x="16584" y="6790"/>
                  </a:lnTo>
                  <a:lnTo>
                    <a:pt x="16510" y="6423"/>
                  </a:lnTo>
                  <a:lnTo>
                    <a:pt x="16437" y="6081"/>
                  </a:lnTo>
                  <a:lnTo>
                    <a:pt x="16339" y="5739"/>
                  </a:lnTo>
                  <a:lnTo>
                    <a:pt x="16242" y="5398"/>
                  </a:lnTo>
                  <a:lnTo>
                    <a:pt x="15973" y="4763"/>
                  </a:lnTo>
                  <a:lnTo>
                    <a:pt x="15656" y="4128"/>
                  </a:lnTo>
                  <a:lnTo>
                    <a:pt x="15314" y="3541"/>
                  </a:lnTo>
                  <a:lnTo>
                    <a:pt x="14898" y="2980"/>
                  </a:lnTo>
                  <a:lnTo>
                    <a:pt x="14459" y="2467"/>
                  </a:lnTo>
                  <a:lnTo>
                    <a:pt x="13970" y="1978"/>
                  </a:lnTo>
                  <a:lnTo>
                    <a:pt x="13433" y="1539"/>
                  </a:lnTo>
                  <a:lnTo>
                    <a:pt x="12871" y="1123"/>
                  </a:lnTo>
                  <a:lnTo>
                    <a:pt x="12285" y="782"/>
                  </a:lnTo>
                  <a:lnTo>
                    <a:pt x="11675" y="464"/>
                  </a:lnTo>
                  <a:lnTo>
                    <a:pt x="11015" y="220"/>
                  </a:lnTo>
                  <a:lnTo>
                    <a:pt x="10673" y="98"/>
                  </a:lnTo>
                  <a:lnTo>
                    <a:pt x="1033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39" name="Google Shape;539;p38"/>
          <p:cNvGrpSpPr/>
          <p:nvPr/>
        </p:nvGrpSpPr>
        <p:grpSpPr>
          <a:xfrm>
            <a:off x="5959412" y="873589"/>
            <a:ext cx="432881" cy="421637"/>
            <a:chOff x="5926225" y="921350"/>
            <a:chExt cx="517800" cy="504350"/>
          </a:xfrm>
        </p:grpSpPr>
        <p:sp>
          <p:nvSpPr>
            <p:cNvPr id="540" name="Google Shape;540;p38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1" name="Google Shape;541;p38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2" name="Google Shape;542;p38"/>
          <p:cNvGrpSpPr/>
          <p:nvPr/>
        </p:nvGrpSpPr>
        <p:grpSpPr>
          <a:xfrm>
            <a:off x="6537235" y="881761"/>
            <a:ext cx="404290" cy="405314"/>
            <a:chOff x="6617400" y="931125"/>
            <a:chExt cx="483600" cy="484825"/>
          </a:xfrm>
        </p:grpSpPr>
        <p:sp>
          <p:nvSpPr>
            <p:cNvPr id="543" name="Google Shape;543;p38"/>
            <p:cNvSpPr/>
            <p:nvPr/>
          </p:nvSpPr>
          <p:spPr>
            <a:xfrm>
              <a:off x="6843925" y="1183900"/>
              <a:ext cx="121525" cy="232050"/>
            </a:xfrm>
            <a:custGeom>
              <a:avLst/>
              <a:gdLst/>
              <a:ahLst/>
              <a:cxnLst/>
              <a:rect l="l" t="t" r="r" b="b"/>
              <a:pathLst>
                <a:path w="4861" h="9282" extrusionOk="0">
                  <a:moveTo>
                    <a:pt x="1" y="0"/>
                  </a:moveTo>
                  <a:lnTo>
                    <a:pt x="1" y="6863"/>
                  </a:lnTo>
                  <a:lnTo>
                    <a:pt x="25" y="7107"/>
                  </a:lnTo>
                  <a:lnTo>
                    <a:pt x="49" y="7327"/>
                  </a:lnTo>
                  <a:lnTo>
                    <a:pt x="123" y="7572"/>
                  </a:lnTo>
                  <a:lnTo>
                    <a:pt x="196" y="7791"/>
                  </a:lnTo>
                  <a:lnTo>
                    <a:pt x="294" y="8011"/>
                  </a:lnTo>
                  <a:lnTo>
                    <a:pt x="416" y="8207"/>
                  </a:lnTo>
                  <a:lnTo>
                    <a:pt x="562" y="8402"/>
                  </a:lnTo>
                  <a:lnTo>
                    <a:pt x="709" y="8573"/>
                  </a:lnTo>
                  <a:lnTo>
                    <a:pt x="880" y="8719"/>
                  </a:lnTo>
                  <a:lnTo>
                    <a:pt x="1075" y="8866"/>
                  </a:lnTo>
                  <a:lnTo>
                    <a:pt x="1271" y="8988"/>
                  </a:lnTo>
                  <a:lnTo>
                    <a:pt x="1490" y="9086"/>
                  </a:lnTo>
                  <a:lnTo>
                    <a:pt x="1710" y="9159"/>
                  </a:lnTo>
                  <a:lnTo>
                    <a:pt x="1930" y="9232"/>
                  </a:lnTo>
                  <a:lnTo>
                    <a:pt x="2174" y="9257"/>
                  </a:lnTo>
                  <a:lnTo>
                    <a:pt x="2418" y="9281"/>
                  </a:lnTo>
                  <a:lnTo>
                    <a:pt x="2663" y="9257"/>
                  </a:lnTo>
                  <a:lnTo>
                    <a:pt x="2907" y="9232"/>
                  </a:lnTo>
                  <a:lnTo>
                    <a:pt x="3151" y="9159"/>
                  </a:lnTo>
                  <a:lnTo>
                    <a:pt x="3371" y="9086"/>
                  </a:lnTo>
                  <a:lnTo>
                    <a:pt x="3591" y="8988"/>
                  </a:lnTo>
                  <a:lnTo>
                    <a:pt x="3786" y="8866"/>
                  </a:lnTo>
                  <a:lnTo>
                    <a:pt x="3957" y="8719"/>
                  </a:lnTo>
                  <a:lnTo>
                    <a:pt x="4128" y="8573"/>
                  </a:lnTo>
                  <a:lnTo>
                    <a:pt x="4299" y="8402"/>
                  </a:lnTo>
                  <a:lnTo>
                    <a:pt x="4446" y="8207"/>
                  </a:lnTo>
                  <a:lnTo>
                    <a:pt x="4568" y="8011"/>
                  </a:lnTo>
                  <a:lnTo>
                    <a:pt x="4665" y="7791"/>
                  </a:lnTo>
                  <a:lnTo>
                    <a:pt x="4739" y="7572"/>
                  </a:lnTo>
                  <a:lnTo>
                    <a:pt x="4812" y="7327"/>
                  </a:lnTo>
                  <a:lnTo>
                    <a:pt x="4836" y="7107"/>
                  </a:lnTo>
                  <a:lnTo>
                    <a:pt x="4861" y="6863"/>
                  </a:lnTo>
                  <a:lnTo>
                    <a:pt x="4836" y="6717"/>
                  </a:lnTo>
                  <a:lnTo>
                    <a:pt x="4812" y="6619"/>
                  </a:lnTo>
                  <a:lnTo>
                    <a:pt x="4739" y="6521"/>
                  </a:lnTo>
                  <a:lnTo>
                    <a:pt x="4665" y="6424"/>
                  </a:lnTo>
                  <a:lnTo>
                    <a:pt x="4592" y="6350"/>
                  </a:lnTo>
                  <a:lnTo>
                    <a:pt x="4470" y="6302"/>
                  </a:lnTo>
                  <a:lnTo>
                    <a:pt x="4372" y="6253"/>
                  </a:lnTo>
                  <a:lnTo>
                    <a:pt x="4128" y="6253"/>
                  </a:lnTo>
                  <a:lnTo>
                    <a:pt x="4006" y="6302"/>
                  </a:lnTo>
                  <a:lnTo>
                    <a:pt x="3908" y="6350"/>
                  </a:lnTo>
                  <a:lnTo>
                    <a:pt x="3811" y="6424"/>
                  </a:lnTo>
                  <a:lnTo>
                    <a:pt x="3737" y="6521"/>
                  </a:lnTo>
                  <a:lnTo>
                    <a:pt x="3688" y="6619"/>
                  </a:lnTo>
                  <a:lnTo>
                    <a:pt x="3640" y="6717"/>
                  </a:lnTo>
                  <a:lnTo>
                    <a:pt x="3640" y="6863"/>
                  </a:lnTo>
                  <a:lnTo>
                    <a:pt x="3615" y="7083"/>
                  </a:lnTo>
                  <a:lnTo>
                    <a:pt x="3542" y="7327"/>
                  </a:lnTo>
                  <a:lnTo>
                    <a:pt x="3420" y="7523"/>
                  </a:lnTo>
                  <a:lnTo>
                    <a:pt x="3273" y="7718"/>
                  </a:lnTo>
                  <a:lnTo>
                    <a:pt x="3102" y="7865"/>
                  </a:lnTo>
                  <a:lnTo>
                    <a:pt x="2907" y="7962"/>
                  </a:lnTo>
                  <a:lnTo>
                    <a:pt x="2663" y="8036"/>
                  </a:lnTo>
                  <a:lnTo>
                    <a:pt x="2418" y="8060"/>
                  </a:lnTo>
                  <a:lnTo>
                    <a:pt x="2174" y="8036"/>
                  </a:lnTo>
                  <a:lnTo>
                    <a:pt x="1954" y="7962"/>
                  </a:lnTo>
                  <a:lnTo>
                    <a:pt x="1759" y="7865"/>
                  </a:lnTo>
                  <a:lnTo>
                    <a:pt x="1564" y="7718"/>
                  </a:lnTo>
                  <a:lnTo>
                    <a:pt x="1417" y="7523"/>
                  </a:lnTo>
                  <a:lnTo>
                    <a:pt x="1319" y="7327"/>
                  </a:lnTo>
                  <a:lnTo>
                    <a:pt x="1246" y="7083"/>
                  </a:lnTo>
                  <a:lnTo>
                    <a:pt x="1222" y="6863"/>
                  </a:lnTo>
                  <a:lnTo>
                    <a:pt x="1222" y="0"/>
                  </a:lnTo>
                  <a:lnTo>
                    <a:pt x="953" y="220"/>
                  </a:lnTo>
                  <a:lnTo>
                    <a:pt x="880" y="293"/>
                  </a:lnTo>
                  <a:lnTo>
                    <a:pt x="806" y="342"/>
                  </a:lnTo>
                  <a:lnTo>
                    <a:pt x="709" y="367"/>
                  </a:lnTo>
                  <a:lnTo>
                    <a:pt x="513" y="367"/>
                  </a:lnTo>
                  <a:lnTo>
                    <a:pt x="416" y="342"/>
                  </a:lnTo>
                  <a:lnTo>
                    <a:pt x="342" y="293"/>
                  </a:lnTo>
                  <a:lnTo>
                    <a:pt x="269" y="22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4" name="Google Shape;544;p38"/>
            <p:cNvSpPr/>
            <p:nvPr/>
          </p:nvSpPr>
          <p:spPr>
            <a:xfrm>
              <a:off x="6617400" y="931125"/>
              <a:ext cx="483600" cy="259500"/>
            </a:xfrm>
            <a:custGeom>
              <a:avLst/>
              <a:gdLst/>
              <a:ahLst/>
              <a:cxnLst/>
              <a:rect l="l" t="t" r="r" b="b"/>
              <a:pathLst>
                <a:path w="19344" h="10380" extrusionOk="0">
                  <a:moveTo>
                    <a:pt x="5252" y="9769"/>
                  </a:moveTo>
                  <a:lnTo>
                    <a:pt x="5252" y="9769"/>
                  </a:lnTo>
                  <a:lnTo>
                    <a:pt x="5252" y="9769"/>
                  </a:lnTo>
                  <a:close/>
                  <a:moveTo>
                    <a:pt x="9672" y="0"/>
                  </a:moveTo>
                  <a:lnTo>
                    <a:pt x="9550" y="25"/>
                  </a:lnTo>
                  <a:lnTo>
                    <a:pt x="9428" y="49"/>
                  </a:lnTo>
                  <a:lnTo>
                    <a:pt x="9330" y="122"/>
                  </a:lnTo>
                  <a:lnTo>
                    <a:pt x="9232" y="196"/>
                  </a:lnTo>
                  <a:lnTo>
                    <a:pt x="9159" y="269"/>
                  </a:lnTo>
                  <a:lnTo>
                    <a:pt x="9110" y="367"/>
                  </a:lnTo>
                  <a:lnTo>
                    <a:pt x="9086" y="489"/>
                  </a:lnTo>
                  <a:lnTo>
                    <a:pt x="9062" y="611"/>
                  </a:lnTo>
                  <a:lnTo>
                    <a:pt x="9062" y="1246"/>
                  </a:lnTo>
                  <a:lnTo>
                    <a:pt x="8622" y="1270"/>
                  </a:lnTo>
                  <a:lnTo>
                    <a:pt x="8182" y="1343"/>
                  </a:lnTo>
                  <a:lnTo>
                    <a:pt x="7767" y="1417"/>
                  </a:lnTo>
                  <a:lnTo>
                    <a:pt x="7328" y="1514"/>
                  </a:lnTo>
                  <a:lnTo>
                    <a:pt x="6912" y="1612"/>
                  </a:lnTo>
                  <a:lnTo>
                    <a:pt x="6497" y="1759"/>
                  </a:lnTo>
                  <a:lnTo>
                    <a:pt x="6082" y="1905"/>
                  </a:lnTo>
                  <a:lnTo>
                    <a:pt x="5691" y="2076"/>
                  </a:lnTo>
                  <a:lnTo>
                    <a:pt x="5300" y="2247"/>
                  </a:lnTo>
                  <a:lnTo>
                    <a:pt x="4910" y="2467"/>
                  </a:lnTo>
                  <a:lnTo>
                    <a:pt x="4543" y="2687"/>
                  </a:lnTo>
                  <a:lnTo>
                    <a:pt x="4177" y="2931"/>
                  </a:lnTo>
                  <a:lnTo>
                    <a:pt x="3811" y="3175"/>
                  </a:lnTo>
                  <a:lnTo>
                    <a:pt x="3469" y="3468"/>
                  </a:lnTo>
                  <a:lnTo>
                    <a:pt x="3151" y="3761"/>
                  </a:lnTo>
                  <a:lnTo>
                    <a:pt x="2834" y="4054"/>
                  </a:lnTo>
                  <a:lnTo>
                    <a:pt x="2516" y="4372"/>
                  </a:lnTo>
                  <a:lnTo>
                    <a:pt x="2223" y="4714"/>
                  </a:lnTo>
                  <a:lnTo>
                    <a:pt x="1930" y="5080"/>
                  </a:lnTo>
                  <a:lnTo>
                    <a:pt x="1686" y="5422"/>
                  </a:lnTo>
                  <a:lnTo>
                    <a:pt x="1442" y="5788"/>
                  </a:lnTo>
                  <a:lnTo>
                    <a:pt x="1222" y="6179"/>
                  </a:lnTo>
                  <a:lnTo>
                    <a:pt x="1002" y="6570"/>
                  </a:lnTo>
                  <a:lnTo>
                    <a:pt x="807" y="6961"/>
                  </a:lnTo>
                  <a:lnTo>
                    <a:pt x="660" y="7376"/>
                  </a:lnTo>
                  <a:lnTo>
                    <a:pt x="489" y="7791"/>
                  </a:lnTo>
                  <a:lnTo>
                    <a:pt x="367" y="8206"/>
                  </a:lnTo>
                  <a:lnTo>
                    <a:pt x="245" y="8622"/>
                  </a:lnTo>
                  <a:lnTo>
                    <a:pt x="172" y="9061"/>
                  </a:lnTo>
                  <a:lnTo>
                    <a:pt x="98" y="9501"/>
                  </a:lnTo>
                  <a:lnTo>
                    <a:pt x="25" y="9940"/>
                  </a:lnTo>
                  <a:lnTo>
                    <a:pt x="1" y="10380"/>
                  </a:lnTo>
                  <a:lnTo>
                    <a:pt x="196" y="10111"/>
                  </a:lnTo>
                  <a:lnTo>
                    <a:pt x="465" y="9867"/>
                  </a:lnTo>
                  <a:lnTo>
                    <a:pt x="758" y="9647"/>
                  </a:lnTo>
                  <a:lnTo>
                    <a:pt x="1075" y="9452"/>
                  </a:lnTo>
                  <a:lnTo>
                    <a:pt x="1442" y="9305"/>
                  </a:lnTo>
                  <a:lnTo>
                    <a:pt x="1808" y="9183"/>
                  </a:lnTo>
                  <a:lnTo>
                    <a:pt x="2223" y="9110"/>
                  </a:lnTo>
                  <a:lnTo>
                    <a:pt x="2638" y="9086"/>
                  </a:lnTo>
                  <a:lnTo>
                    <a:pt x="2956" y="9110"/>
                  </a:lnTo>
                  <a:lnTo>
                    <a:pt x="3249" y="9134"/>
                  </a:lnTo>
                  <a:lnTo>
                    <a:pt x="3542" y="9208"/>
                  </a:lnTo>
                  <a:lnTo>
                    <a:pt x="3811" y="9281"/>
                  </a:lnTo>
                  <a:lnTo>
                    <a:pt x="4079" y="9379"/>
                  </a:lnTo>
                  <a:lnTo>
                    <a:pt x="4323" y="9501"/>
                  </a:lnTo>
                  <a:lnTo>
                    <a:pt x="4543" y="9647"/>
                  </a:lnTo>
                  <a:lnTo>
                    <a:pt x="4763" y="9794"/>
                  </a:lnTo>
                  <a:lnTo>
                    <a:pt x="4812" y="9305"/>
                  </a:lnTo>
                  <a:lnTo>
                    <a:pt x="4934" y="8573"/>
                  </a:lnTo>
                  <a:lnTo>
                    <a:pt x="5007" y="8109"/>
                  </a:lnTo>
                  <a:lnTo>
                    <a:pt x="5129" y="7620"/>
                  </a:lnTo>
                  <a:lnTo>
                    <a:pt x="5276" y="7107"/>
                  </a:lnTo>
                  <a:lnTo>
                    <a:pt x="5447" y="6546"/>
                  </a:lnTo>
                  <a:lnTo>
                    <a:pt x="5642" y="5984"/>
                  </a:lnTo>
                  <a:lnTo>
                    <a:pt x="5887" y="5373"/>
                  </a:lnTo>
                  <a:lnTo>
                    <a:pt x="6180" y="4763"/>
                  </a:lnTo>
                  <a:lnTo>
                    <a:pt x="6522" y="4152"/>
                  </a:lnTo>
                  <a:lnTo>
                    <a:pt x="6888" y="3542"/>
                  </a:lnTo>
                  <a:lnTo>
                    <a:pt x="7303" y="2931"/>
                  </a:lnTo>
                  <a:lnTo>
                    <a:pt x="7792" y="2345"/>
                  </a:lnTo>
                  <a:lnTo>
                    <a:pt x="8329" y="1783"/>
                  </a:lnTo>
                  <a:lnTo>
                    <a:pt x="8402" y="1710"/>
                  </a:lnTo>
                  <a:lnTo>
                    <a:pt x="8597" y="1710"/>
                  </a:lnTo>
                  <a:lnTo>
                    <a:pt x="8671" y="1783"/>
                  </a:lnTo>
                  <a:lnTo>
                    <a:pt x="8720" y="1856"/>
                  </a:lnTo>
                  <a:lnTo>
                    <a:pt x="8744" y="1954"/>
                  </a:lnTo>
                  <a:lnTo>
                    <a:pt x="8720" y="2027"/>
                  </a:lnTo>
                  <a:lnTo>
                    <a:pt x="8671" y="2125"/>
                  </a:lnTo>
                  <a:lnTo>
                    <a:pt x="8182" y="2662"/>
                  </a:lnTo>
                  <a:lnTo>
                    <a:pt x="7718" y="3200"/>
                  </a:lnTo>
                  <a:lnTo>
                    <a:pt x="7328" y="3786"/>
                  </a:lnTo>
                  <a:lnTo>
                    <a:pt x="6961" y="4348"/>
                  </a:lnTo>
                  <a:lnTo>
                    <a:pt x="6668" y="4934"/>
                  </a:lnTo>
                  <a:lnTo>
                    <a:pt x="6375" y="5495"/>
                  </a:lnTo>
                  <a:lnTo>
                    <a:pt x="6155" y="6082"/>
                  </a:lnTo>
                  <a:lnTo>
                    <a:pt x="5960" y="6619"/>
                  </a:lnTo>
                  <a:lnTo>
                    <a:pt x="5789" y="7156"/>
                  </a:lnTo>
                  <a:lnTo>
                    <a:pt x="5642" y="7645"/>
                  </a:lnTo>
                  <a:lnTo>
                    <a:pt x="5520" y="8109"/>
                  </a:lnTo>
                  <a:lnTo>
                    <a:pt x="5423" y="8548"/>
                  </a:lnTo>
                  <a:lnTo>
                    <a:pt x="5300" y="9257"/>
                  </a:lnTo>
                  <a:lnTo>
                    <a:pt x="5252" y="9769"/>
                  </a:lnTo>
                  <a:lnTo>
                    <a:pt x="5471" y="9623"/>
                  </a:lnTo>
                  <a:lnTo>
                    <a:pt x="5691" y="9476"/>
                  </a:lnTo>
                  <a:lnTo>
                    <a:pt x="5935" y="9379"/>
                  </a:lnTo>
                  <a:lnTo>
                    <a:pt x="6180" y="9281"/>
                  </a:lnTo>
                  <a:lnTo>
                    <a:pt x="6448" y="9208"/>
                  </a:lnTo>
                  <a:lnTo>
                    <a:pt x="6741" y="9134"/>
                  </a:lnTo>
                  <a:lnTo>
                    <a:pt x="7034" y="9110"/>
                  </a:lnTo>
                  <a:lnTo>
                    <a:pt x="7328" y="9086"/>
                  </a:lnTo>
                  <a:lnTo>
                    <a:pt x="7645" y="9110"/>
                  </a:lnTo>
                  <a:lnTo>
                    <a:pt x="7938" y="9134"/>
                  </a:lnTo>
                  <a:lnTo>
                    <a:pt x="8207" y="9208"/>
                  </a:lnTo>
                  <a:lnTo>
                    <a:pt x="8475" y="9281"/>
                  </a:lnTo>
                  <a:lnTo>
                    <a:pt x="8744" y="9379"/>
                  </a:lnTo>
                  <a:lnTo>
                    <a:pt x="8988" y="9501"/>
                  </a:lnTo>
                  <a:lnTo>
                    <a:pt x="9208" y="9623"/>
                  </a:lnTo>
                  <a:lnTo>
                    <a:pt x="9428" y="9794"/>
                  </a:lnTo>
                  <a:lnTo>
                    <a:pt x="9428" y="1954"/>
                  </a:lnTo>
                  <a:lnTo>
                    <a:pt x="9452" y="1856"/>
                  </a:lnTo>
                  <a:lnTo>
                    <a:pt x="9501" y="1783"/>
                  </a:lnTo>
                  <a:lnTo>
                    <a:pt x="9574" y="1710"/>
                  </a:lnTo>
                  <a:lnTo>
                    <a:pt x="9770" y="1710"/>
                  </a:lnTo>
                  <a:lnTo>
                    <a:pt x="9843" y="1783"/>
                  </a:lnTo>
                  <a:lnTo>
                    <a:pt x="9892" y="1856"/>
                  </a:lnTo>
                  <a:lnTo>
                    <a:pt x="9916" y="1954"/>
                  </a:lnTo>
                  <a:lnTo>
                    <a:pt x="9916" y="9794"/>
                  </a:lnTo>
                  <a:lnTo>
                    <a:pt x="10136" y="9623"/>
                  </a:lnTo>
                  <a:lnTo>
                    <a:pt x="10356" y="9501"/>
                  </a:lnTo>
                  <a:lnTo>
                    <a:pt x="10600" y="9379"/>
                  </a:lnTo>
                  <a:lnTo>
                    <a:pt x="10869" y="9281"/>
                  </a:lnTo>
                  <a:lnTo>
                    <a:pt x="11137" y="9208"/>
                  </a:lnTo>
                  <a:lnTo>
                    <a:pt x="11406" y="9134"/>
                  </a:lnTo>
                  <a:lnTo>
                    <a:pt x="11699" y="9110"/>
                  </a:lnTo>
                  <a:lnTo>
                    <a:pt x="12017" y="9086"/>
                  </a:lnTo>
                  <a:lnTo>
                    <a:pt x="12310" y="9110"/>
                  </a:lnTo>
                  <a:lnTo>
                    <a:pt x="12603" y="9134"/>
                  </a:lnTo>
                  <a:lnTo>
                    <a:pt x="12896" y="9208"/>
                  </a:lnTo>
                  <a:lnTo>
                    <a:pt x="13165" y="9281"/>
                  </a:lnTo>
                  <a:lnTo>
                    <a:pt x="13409" y="9379"/>
                  </a:lnTo>
                  <a:lnTo>
                    <a:pt x="13653" y="9476"/>
                  </a:lnTo>
                  <a:lnTo>
                    <a:pt x="13873" y="9623"/>
                  </a:lnTo>
                  <a:lnTo>
                    <a:pt x="14093" y="9769"/>
                  </a:lnTo>
                  <a:lnTo>
                    <a:pt x="14019" y="9257"/>
                  </a:lnTo>
                  <a:lnTo>
                    <a:pt x="13897" y="8548"/>
                  </a:lnTo>
                  <a:lnTo>
                    <a:pt x="13824" y="8109"/>
                  </a:lnTo>
                  <a:lnTo>
                    <a:pt x="13702" y="7645"/>
                  </a:lnTo>
                  <a:lnTo>
                    <a:pt x="13555" y="7132"/>
                  </a:lnTo>
                  <a:lnTo>
                    <a:pt x="13384" y="6619"/>
                  </a:lnTo>
                  <a:lnTo>
                    <a:pt x="13189" y="6057"/>
                  </a:lnTo>
                  <a:lnTo>
                    <a:pt x="12945" y="5495"/>
                  </a:lnTo>
                  <a:lnTo>
                    <a:pt x="12676" y="4934"/>
                  </a:lnTo>
                  <a:lnTo>
                    <a:pt x="12359" y="4348"/>
                  </a:lnTo>
                  <a:lnTo>
                    <a:pt x="12017" y="3786"/>
                  </a:lnTo>
                  <a:lnTo>
                    <a:pt x="11626" y="3200"/>
                  </a:lnTo>
                  <a:lnTo>
                    <a:pt x="11162" y="2662"/>
                  </a:lnTo>
                  <a:lnTo>
                    <a:pt x="10673" y="2125"/>
                  </a:lnTo>
                  <a:lnTo>
                    <a:pt x="10625" y="2027"/>
                  </a:lnTo>
                  <a:lnTo>
                    <a:pt x="10600" y="1954"/>
                  </a:lnTo>
                  <a:lnTo>
                    <a:pt x="10625" y="1856"/>
                  </a:lnTo>
                  <a:lnTo>
                    <a:pt x="10673" y="1783"/>
                  </a:lnTo>
                  <a:lnTo>
                    <a:pt x="10747" y="1710"/>
                  </a:lnTo>
                  <a:lnTo>
                    <a:pt x="10942" y="1710"/>
                  </a:lnTo>
                  <a:lnTo>
                    <a:pt x="11015" y="1783"/>
                  </a:lnTo>
                  <a:lnTo>
                    <a:pt x="11553" y="2345"/>
                  </a:lnTo>
                  <a:lnTo>
                    <a:pt x="12017" y="2931"/>
                  </a:lnTo>
                  <a:lnTo>
                    <a:pt x="12456" y="3542"/>
                  </a:lnTo>
                  <a:lnTo>
                    <a:pt x="12823" y="4152"/>
                  </a:lnTo>
                  <a:lnTo>
                    <a:pt x="13165" y="4787"/>
                  </a:lnTo>
                  <a:lnTo>
                    <a:pt x="13458" y="5373"/>
                  </a:lnTo>
                  <a:lnTo>
                    <a:pt x="13702" y="5984"/>
                  </a:lnTo>
                  <a:lnTo>
                    <a:pt x="13897" y="6546"/>
                  </a:lnTo>
                  <a:lnTo>
                    <a:pt x="14068" y="7107"/>
                  </a:lnTo>
                  <a:lnTo>
                    <a:pt x="14215" y="7620"/>
                  </a:lnTo>
                  <a:lnTo>
                    <a:pt x="14337" y="8109"/>
                  </a:lnTo>
                  <a:lnTo>
                    <a:pt x="14410" y="8573"/>
                  </a:lnTo>
                  <a:lnTo>
                    <a:pt x="14532" y="9305"/>
                  </a:lnTo>
                  <a:lnTo>
                    <a:pt x="14581" y="9794"/>
                  </a:lnTo>
                  <a:lnTo>
                    <a:pt x="14801" y="9647"/>
                  </a:lnTo>
                  <a:lnTo>
                    <a:pt x="15021" y="9501"/>
                  </a:lnTo>
                  <a:lnTo>
                    <a:pt x="15265" y="9379"/>
                  </a:lnTo>
                  <a:lnTo>
                    <a:pt x="15534" y="9281"/>
                  </a:lnTo>
                  <a:lnTo>
                    <a:pt x="15802" y="9208"/>
                  </a:lnTo>
                  <a:lnTo>
                    <a:pt x="16095" y="9134"/>
                  </a:lnTo>
                  <a:lnTo>
                    <a:pt x="16388" y="9110"/>
                  </a:lnTo>
                  <a:lnTo>
                    <a:pt x="16706" y="9086"/>
                  </a:lnTo>
                  <a:lnTo>
                    <a:pt x="17121" y="9110"/>
                  </a:lnTo>
                  <a:lnTo>
                    <a:pt x="17536" y="9183"/>
                  </a:lnTo>
                  <a:lnTo>
                    <a:pt x="17903" y="9305"/>
                  </a:lnTo>
                  <a:lnTo>
                    <a:pt x="18269" y="9452"/>
                  </a:lnTo>
                  <a:lnTo>
                    <a:pt x="18587" y="9647"/>
                  </a:lnTo>
                  <a:lnTo>
                    <a:pt x="18880" y="9867"/>
                  </a:lnTo>
                  <a:lnTo>
                    <a:pt x="19148" y="10111"/>
                  </a:lnTo>
                  <a:lnTo>
                    <a:pt x="19344" y="10380"/>
                  </a:lnTo>
                  <a:lnTo>
                    <a:pt x="19319" y="9940"/>
                  </a:lnTo>
                  <a:lnTo>
                    <a:pt x="19246" y="9501"/>
                  </a:lnTo>
                  <a:lnTo>
                    <a:pt x="19173" y="9061"/>
                  </a:lnTo>
                  <a:lnTo>
                    <a:pt x="19099" y="8622"/>
                  </a:lnTo>
                  <a:lnTo>
                    <a:pt x="18977" y="8206"/>
                  </a:lnTo>
                  <a:lnTo>
                    <a:pt x="18855" y="7791"/>
                  </a:lnTo>
                  <a:lnTo>
                    <a:pt x="18684" y="7376"/>
                  </a:lnTo>
                  <a:lnTo>
                    <a:pt x="18538" y="6961"/>
                  </a:lnTo>
                  <a:lnTo>
                    <a:pt x="18342" y="6570"/>
                  </a:lnTo>
                  <a:lnTo>
                    <a:pt x="18122" y="6179"/>
                  </a:lnTo>
                  <a:lnTo>
                    <a:pt x="17903" y="5788"/>
                  </a:lnTo>
                  <a:lnTo>
                    <a:pt x="17658" y="5422"/>
                  </a:lnTo>
                  <a:lnTo>
                    <a:pt x="17414" y="5080"/>
                  </a:lnTo>
                  <a:lnTo>
                    <a:pt x="17121" y="4714"/>
                  </a:lnTo>
                  <a:lnTo>
                    <a:pt x="16828" y="4372"/>
                  </a:lnTo>
                  <a:lnTo>
                    <a:pt x="16511" y="4054"/>
                  </a:lnTo>
                  <a:lnTo>
                    <a:pt x="16193" y="3761"/>
                  </a:lnTo>
                  <a:lnTo>
                    <a:pt x="15876" y="3468"/>
                  </a:lnTo>
                  <a:lnTo>
                    <a:pt x="15534" y="3175"/>
                  </a:lnTo>
                  <a:lnTo>
                    <a:pt x="15167" y="2931"/>
                  </a:lnTo>
                  <a:lnTo>
                    <a:pt x="14801" y="2687"/>
                  </a:lnTo>
                  <a:lnTo>
                    <a:pt x="14435" y="2467"/>
                  </a:lnTo>
                  <a:lnTo>
                    <a:pt x="14044" y="2247"/>
                  </a:lnTo>
                  <a:lnTo>
                    <a:pt x="13653" y="2076"/>
                  </a:lnTo>
                  <a:lnTo>
                    <a:pt x="13262" y="1905"/>
                  </a:lnTo>
                  <a:lnTo>
                    <a:pt x="12847" y="1759"/>
                  </a:lnTo>
                  <a:lnTo>
                    <a:pt x="12432" y="1612"/>
                  </a:lnTo>
                  <a:lnTo>
                    <a:pt x="12017" y="1514"/>
                  </a:lnTo>
                  <a:lnTo>
                    <a:pt x="11577" y="1417"/>
                  </a:lnTo>
                  <a:lnTo>
                    <a:pt x="11162" y="1343"/>
                  </a:lnTo>
                  <a:lnTo>
                    <a:pt x="10722" y="1270"/>
                  </a:lnTo>
                  <a:lnTo>
                    <a:pt x="10283" y="1246"/>
                  </a:lnTo>
                  <a:lnTo>
                    <a:pt x="10283" y="611"/>
                  </a:lnTo>
                  <a:lnTo>
                    <a:pt x="10258" y="489"/>
                  </a:lnTo>
                  <a:lnTo>
                    <a:pt x="10234" y="367"/>
                  </a:lnTo>
                  <a:lnTo>
                    <a:pt x="10185" y="269"/>
                  </a:lnTo>
                  <a:lnTo>
                    <a:pt x="10112" y="196"/>
                  </a:lnTo>
                  <a:lnTo>
                    <a:pt x="10014" y="122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5" name="Google Shape;545;p38"/>
          <p:cNvGrpSpPr/>
          <p:nvPr/>
        </p:nvGrpSpPr>
        <p:grpSpPr>
          <a:xfrm>
            <a:off x="1472642" y="1511123"/>
            <a:ext cx="389994" cy="273623"/>
            <a:chOff x="559275" y="1683950"/>
            <a:chExt cx="466500" cy="327300"/>
          </a:xfrm>
        </p:grpSpPr>
        <p:sp>
          <p:nvSpPr>
            <p:cNvPr id="546" name="Google Shape;546;p38"/>
            <p:cNvSpPr/>
            <p:nvPr/>
          </p:nvSpPr>
          <p:spPr>
            <a:xfrm>
              <a:off x="559275" y="1683950"/>
              <a:ext cx="466500" cy="197850"/>
            </a:xfrm>
            <a:custGeom>
              <a:avLst/>
              <a:gdLst/>
              <a:ahLst/>
              <a:cxnLst/>
              <a:rect l="l" t="t" r="r" b="b"/>
              <a:pathLst>
                <a:path w="18660" h="7914" extrusionOk="0">
                  <a:moveTo>
                    <a:pt x="391" y="1"/>
                  </a:moveTo>
                  <a:lnTo>
                    <a:pt x="293" y="50"/>
                  </a:lnTo>
                  <a:lnTo>
                    <a:pt x="220" y="74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49" y="294"/>
                  </a:lnTo>
                  <a:lnTo>
                    <a:pt x="0" y="392"/>
                  </a:lnTo>
                  <a:lnTo>
                    <a:pt x="0" y="489"/>
                  </a:lnTo>
                  <a:lnTo>
                    <a:pt x="0" y="1173"/>
                  </a:lnTo>
                  <a:lnTo>
                    <a:pt x="9330" y="7914"/>
                  </a:lnTo>
                  <a:lnTo>
                    <a:pt x="18659" y="1173"/>
                  </a:lnTo>
                  <a:lnTo>
                    <a:pt x="18659" y="489"/>
                  </a:lnTo>
                  <a:lnTo>
                    <a:pt x="18659" y="392"/>
                  </a:lnTo>
                  <a:lnTo>
                    <a:pt x="18611" y="294"/>
                  </a:lnTo>
                  <a:lnTo>
                    <a:pt x="18586" y="221"/>
                  </a:lnTo>
                  <a:lnTo>
                    <a:pt x="18513" y="147"/>
                  </a:lnTo>
                  <a:lnTo>
                    <a:pt x="18440" y="74"/>
                  </a:lnTo>
                  <a:lnTo>
                    <a:pt x="18366" y="50"/>
                  </a:lnTo>
                  <a:lnTo>
                    <a:pt x="1826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38"/>
            <p:cNvSpPr/>
            <p:nvPr/>
          </p:nvSpPr>
          <p:spPr>
            <a:xfrm>
              <a:off x="559275" y="1727925"/>
              <a:ext cx="466500" cy="283325"/>
            </a:xfrm>
            <a:custGeom>
              <a:avLst/>
              <a:gdLst/>
              <a:ahLst/>
              <a:cxnLst/>
              <a:rect l="l" t="t" r="r" b="b"/>
              <a:pathLst>
                <a:path w="18660" h="11333" extrusionOk="0">
                  <a:moveTo>
                    <a:pt x="0" y="0"/>
                  </a:moveTo>
                  <a:lnTo>
                    <a:pt x="0" y="10844"/>
                  </a:lnTo>
                  <a:lnTo>
                    <a:pt x="0" y="10917"/>
                  </a:lnTo>
                  <a:lnTo>
                    <a:pt x="5129" y="7230"/>
                  </a:lnTo>
                  <a:lnTo>
                    <a:pt x="5227" y="7181"/>
                  </a:lnTo>
                  <a:lnTo>
                    <a:pt x="5325" y="7181"/>
                  </a:lnTo>
                  <a:lnTo>
                    <a:pt x="5398" y="7205"/>
                  </a:lnTo>
                  <a:lnTo>
                    <a:pt x="5471" y="7278"/>
                  </a:lnTo>
                  <a:lnTo>
                    <a:pt x="5520" y="7376"/>
                  </a:lnTo>
                  <a:lnTo>
                    <a:pt x="5520" y="7474"/>
                  </a:lnTo>
                  <a:lnTo>
                    <a:pt x="5471" y="7547"/>
                  </a:lnTo>
                  <a:lnTo>
                    <a:pt x="5422" y="7620"/>
                  </a:lnTo>
                  <a:lnTo>
                    <a:pt x="318" y="11308"/>
                  </a:lnTo>
                  <a:lnTo>
                    <a:pt x="415" y="11333"/>
                  </a:lnTo>
                  <a:lnTo>
                    <a:pt x="18244" y="11333"/>
                  </a:lnTo>
                  <a:lnTo>
                    <a:pt x="18342" y="11308"/>
                  </a:lnTo>
                  <a:lnTo>
                    <a:pt x="13238" y="7620"/>
                  </a:lnTo>
                  <a:lnTo>
                    <a:pt x="13189" y="7547"/>
                  </a:lnTo>
                  <a:lnTo>
                    <a:pt x="13140" y="7474"/>
                  </a:lnTo>
                  <a:lnTo>
                    <a:pt x="13140" y="7376"/>
                  </a:lnTo>
                  <a:lnTo>
                    <a:pt x="13189" y="7278"/>
                  </a:lnTo>
                  <a:lnTo>
                    <a:pt x="13262" y="7205"/>
                  </a:lnTo>
                  <a:lnTo>
                    <a:pt x="13335" y="7181"/>
                  </a:lnTo>
                  <a:lnTo>
                    <a:pt x="13433" y="7181"/>
                  </a:lnTo>
                  <a:lnTo>
                    <a:pt x="13531" y="7230"/>
                  </a:lnTo>
                  <a:lnTo>
                    <a:pt x="18659" y="10917"/>
                  </a:lnTo>
                  <a:lnTo>
                    <a:pt x="18659" y="10844"/>
                  </a:lnTo>
                  <a:lnTo>
                    <a:pt x="18659" y="0"/>
                  </a:lnTo>
                  <a:lnTo>
                    <a:pt x="9476" y="6643"/>
                  </a:lnTo>
                  <a:lnTo>
                    <a:pt x="9403" y="6692"/>
                  </a:lnTo>
                  <a:lnTo>
                    <a:pt x="9257" y="6692"/>
                  </a:lnTo>
                  <a:lnTo>
                    <a:pt x="9183" y="66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48" name="Google Shape;548;p38"/>
          <p:cNvGrpSpPr/>
          <p:nvPr/>
        </p:nvGrpSpPr>
        <p:grpSpPr>
          <a:xfrm>
            <a:off x="2036169" y="1457033"/>
            <a:ext cx="389994" cy="381822"/>
            <a:chOff x="1233350" y="1619250"/>
            <a:chExt cx="466500" cy="456725"/>
          </a:xfrm>
        </p:grpSpPr>
        <p:sp>
          <p:nvSpPr>
            <p:cNvPr id="549" name="Google Shape;549;p38"/>
            <p:cNvSpPr/>
            <p:nvPr/>
          </p:nvSpPr>
          <p:spPr>
            <a:xfrm>
              <a:off x="1233350" y="1619250"/>
              <a:ext cx="466500" cy="456725"/>
            </a:xfrm>
            <a:custGeom>
              <a:avLst/>
              <a:gdLst/>
              <a:ahLst/>
              <a:cxnLst/>
              <a:rect l="l" t="t" r="r" b="b"/>
              <a:pathLst>
                <a:path w="18660" h="18269" extrusionOk="0">
                  <a:moveTo>
                    <a:pt x="14923" y="5080"/>
                  </a:moveTo>
                  <a:lnTo>
                    <a:pt x="14923" y="9037"/>
                  </a:lnTo>
                  <a:lnTo>
                    <a:pt x="17316" y="7913"/>
                  </a:lnTo>
                  <a:lnTo>
                    <a:pt x="9476" y="13579"/>
                  </a:lnTo>
                  <a:lnTo>
                    <a:pt x="9403" y="13604"/>
                  </a:lnTo>
                  <a:lnTo>
                    <a:pt x="9330" y="13628"/>
                  </a:lnTo>
                  <a:lnTo>
                    <a:pt x="9257" y="13604"/>
                  </a:lnTo>
                  <a:lnTo>
                    <a:pt x="9183" y="13579"/>
                  </a:lnTo>
                  <a:lnTo>
                    <a:pt x="1344" y="7913"/>
                  </a:lnTo>
                  <a:lnTo>
                    <a:pt x="3737" y="9037"/>
                  </a:lnTo>
                  <a:lnTo>
                    <a:pt x="3737" y="5080"/>
                  </a:lnTo>
                  <a:close/>
                  <a:moveTo>
                    <a:pt x="9330" y="0"/>
                  </a:moveTo>
                  <a:lnTo>
                    <a:pt x="0" y="6741"/>
                  </a:lnTo>
                  <a:lnTo>
                    <a:pt x="0" y="17780"/>
                  </a:lnTo>
                  <a:lnTo>
                    <a:pt x="0" y="17853"/>
                  </a:lnTo>
                  <a:lnTo>
                    <a:pt x="5129" y="14165"/>
                  </a:lnTo>
                  <a:lnTo>
                    <a:pt x="5227" y="14117"/>
                  </a:lnTo>
                  <a:lnTo>
                    <a:pt x="5325" y="14117"/>
                  </a:lnTo>
                  <a:lnTo>
                    <a:pt x="5398" y="14141"/>
                  </a:lnTo>
                  <a:lnTo>
                    <a:pt x="5471" y="14214"/>
                  </a:lnTo>
                  <a:lnTo>
                    <a:pt x="5520" y="14312"/>
                  </a:lnTo>
                  <a:lnTo>
                    <a:pt x="5520" y="14385"/>
                  </a:lnTo>
                  <a:lnTo>
                    <a:pt x="5471" y="14483"/>
                  </a:lnTo>
                  <a:lnTo>
                    <a:pt x="5422" y="14556"/>
                  </a:lnTo>
                  <a:lnTo>
                    <a:pt x="318" y="18244"/>
                  </a:lnTo>
                  <a:lnTo>
                    <a:pt x="416" y="18244"/>
                  </a:lnTo>
                  <a:lnTo>
                    <a:pt x="489" y="18268"/>
                  </a:lnTo>
                  <a:lnTo>
                    <a:pt x="18171" y="18268"/>
                  </a:lnTo>
                  <a:lnTo>
                    <a:pt x="18244" y="18244"/>
                  </a:lnTo>
                  <a:lnTo>
                    <a:pt x="18342" y="18244"/>
                  </a:lnTo>
                  <a:lnTo>
                    <a:pt x="13238" y="14556"/>
                  </a:lnTo>
                  <a:lnTo>
                    <a:pt x="13189" y="14483"/>
                  </a:lnTo>
                  <a:lnTo>
                    <a:pt x="13140" y="14385"/>
                  </a:lnTo>
                  <a:lnTo>
                    <a:pt x="13140" y="14312"/>
                  </a:lnTo>
                  <a:lnTo>
                    <a:pt x="13189" y="14214"/>
                  </a:lnTo>
                  <a:lnTo>
                    <a:pt x="13262" y="14141"/>
                  </a:lnTo>
                  <a:lnTo>
                    <a:pt x="13335" y="14117"/>
                  </a:lnTo>
                  <a:lnTo>
                    <a:pt x="13433" y="14117"/>
                  </a:lnTo>
                  <a:lnTo>
                    <a:pt x="13531" y="14165"/>
                  </a:lnTo>
                  <a:lnTo>
                    <a:pt x="18660" y="17853"/>
                  </a:lnTo>
                  <a:lnTo>
                    <a:pt x="18660" y="17780"/>
                  </a:lnTo>
                  <a:lnTo>
                    <a:pt x="18660" y="6741"/>
                  </a:lnTo>
                  <a:lnTo>
                    <a:pt x="93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38"/>
            <p:cNvSpPr/>
            <p:nvPr/>
          </p:nvSpPr>
          <p:spPr>
            <a:xfrm>
              <a:off x="1382325" y="1792025"/>
              <a:ext cx="168550" cy="12250"/>
            </a:xfrm>
            <a:custGeom>
              <a:avLst/>
              <a:gdLst/>
              <a:ahLst/>
              <a:cxnLst/>
              <a:rect l="l" t="t" r="r" b="b"/>
              <a:pathLst>
                <a:path w="6742" h="490" extrusionOk="0">
                  <a:moveTo>
                    <a:pt x="147" y="1"/>
                  </a:move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38"/>
            <p:cNvSpPr/>
            <p:nvPr/>
          </p:nvSpPr>
          <p:spPr>
            <a:xfrm>
              <a:off x="1382325" y="1825000"/>
              <a:ext cx="168550" cy="12250"/>
            </a:xfrm>
            <a:custGeom>
              <a:avLst/>
              <a:gdLst/>
              <a:ahLst/>
              <a:cxnLst/>
              <a:rect l="l" t="t" r="r" b="b"/>
              <a:pathLst>
                <a:path w="6742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6497" y="489"/>
                  </a:lnTo>
                  <a:lnTo>
                    <a:pt x="6595" y="465"/>
                  </a:lnTo>
                  <a:lnTo>
                    <a:pt x="6668" y="416"/>
                  </a:lnTo>
                  <a:lnTo>
                    <a:pt x="6717" y="343"/>
                  </a:lnTo>
                  <a:lnTo>
                    <a:pt x="6741" y="245"/>
                  </a:lnTo>
                  <a:lnTo>
                    <a:pt x="6717" y="147"/>
                  </a:lnTo>
                  <a:lnTo>
                    <a:pt x="6668" y="74"/>
                  </a:lnTo>
                  <a:lnTo>
                    <a:pt x="6595" y="25"/>
                  </a:lnTo>
                  <a:lnTo>
                    <a:pt x="649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38"/>
            <p:cNvSpPr/>
            <p:nvPr/>
          </p:nvSpPr>
          <p:spPr>
            <a:xfrm>
              <a:off x="1382325" y="1858575"/>
              <a:ext cx="70850" cy="12250"/>
            </a:xfrm>
            <a:custGeom>
              <a:avLst/>
              <a:gdLst/>
              <a:ahLst/>
              <a:cxnLst/>
              <a:rect l="l" t="t" r="r" b="b"/>
              <a:pathLst>
                <a:path w="2834" h="490" extrusionOk="0">
                  <a:moveTo>
                    <a:pt x="245" y="1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5"/>
                  </a:lnTo>
                  <a:lnTo>
                    <a:pt x="25" y="343"/>
                  </a:lnTo>
                  <a:lnTo>
                    <a:pt x="74" y="416"/>
                  </a:lnTo>
                  <a:lnTo>
                    <a:pt x="147" y="465"/>
                  </a:lnTo>
                  <a:lnTo>
                    <a:pt x="245" y="489"/>
                  </a:lnTo>
                  <a:lnTo>
                    <a:pt x="2589" y="489"/>
                  </a:lnTo>
                  <a:lnTo>
                    <a:pt x="2687" y="465"/>
                  </a:lnTo>
                  <a:lnTo>
                    <a:pt x="2760" y="416"/>
                  </a:lnTo>
                  <a:lnTo>
                    <a:pt x="2809" y="343"/>
                  </a:lnTo>
                  <a:lnTo>
                    <a:pt x="2834" y="245"/>
                  </a:lnTo>
                  <a:lnTo>
                    <a:pt x="2809" y="147"/>
                  </a:lnTo>
                  <a:lnTo>
                    <a:pt x="2760" y="74"/>
                  </a:lnTo>
                  <a:lnTo>
                    <a:pt x="2687" y="25"/>
                  </a:lnTo>
                  <a:lnTo>
                    <a:pt x="25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3" name="Google Shape;553;p38"/>
          <p:cNvGrpSpPr/>
          <p:nvPr/>
        </p:nvGrpSpPr>
        <p:grpSpPr>
          <a:xfrm>
            <a:off x="2611943" y="1465184"/>
            <a:ext cx="365499" cy="365499"/>
            <a:chOff x="1922075" y="1629000"/>
            <a:chExt cx="437200" cy="437200"/>
          </a:xfrm>
        </p:grpSpPr>
        <p:sp>
          <p:nvSpPr>
            <p:cNvPr id="554" name="Google Shape;554;p38"/>
            <p:cNvSpPr/>
            <p:nvPr/>
          </p:nvSpPr>
          <p:spPr>
            <a:xfrm>
              <a:off x="2208425" y="1629000"/>
              <a:ext cx="150850" cy="150850"/>
            </a:xfrm>
            <a:custGeom>
              <a:avLst/>
              <a:gdLst/>
              <a:ahLst/>
              <a:cxnLst/>
              <a:rect l="l" t="t" r="r" b="b"/>
              <a:pathLst>
                <a:path w="6034" h="6034" extrusionOk="0">
                  <a:moveTo>
                    <a:pt x="2004" y="1"/>
                  </a:moveTo>
                  <a:lnTo>
                    <a:pt x="1881" y="25"/>
                  </a:lnTo>
                  <a:lnTo>
                    <a:pt x="1784" y="50"/>
                  </a:lnTo>
                  <a:lnTo>
                    <a:pt x="1686" y="98"/>
                  </a:lnTo>
                  <a:lnTo>
                    <a:pt x="1588" y="172"/>
                  </a:lnTo>
                  <a:lnTo>
                    <a:pt x="1" y="1784"/>
                  </a:lnTo>
                  <a:lnTo>
                    <a:pt x="4251" y="6033"/>
                  </a:lnTo>
                  <a:lnTo>
                    <a:pt x="5862" y="4446"/>
                  </a:lnTo>
                  <a:lnTo>
                    <a:pt x="5936" y="4348"/>
                  </a:lnTo>
                  <a:lnTo>
                    <a:pt x="5985" y="4250"/>
                  </a:lnTo>
                  <a:lnTo>
                    <a:pt x="6009" y="4153"/>
                  </a:lnTo>
                  <a:lnTo>
                    <a:pt x="6033" y="4031"/>
                  </a:lnTo>
                  <a:lnTo>
                    <a:pt x="6009" y="3933"/>
                  </a:lnTo>
                  <a:lnTo>
                    <a:pt x="5985" y="3811"/>
                  </a:lnTo>
                  <a:lnTo>
                    <a:pt x="5936" y="3713"/>
                  </a:lnTo>
                  <a:lnTo>
                    <a:pt x="5862" y="3615"/>
                  </a:lnTo>
                  <a:lnTo>
                    <a:pt x="2419" y="172"/>
                  </a:lnTo>
                  <a:lnTo>
                    <a:pt x="2321" y="98"/>
                  </a:lnTo>
                  <a:lnTo>
                    <a:pt x="2223" y="50"/>
                  </a:lnTo>
                  <a:lnTo>
                    <a:pt x="2101" y="25"/>
                  </a:lnTo>
                  <a:lnTo>
                    <a:pt x="20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38"/>
            <p:cNvSpPr/>
            <p:nvPr/>
          </p:nvSpPr>
          <p:spPr>
            <a:xfrm>
              <a:off x="1922075" y="1686400"/>
              <a:ext cx="379800" cy="379800"/>
            </a:xfrm>
            <a:custGeom>
              <a:avLst/>
              <a:gdLst/>
              <a:ahLst/>
              <a:cxnLst/>
              <a:rect l="l" t="t" r="r" b="b"/>
              <a:pathLst>
                <a:path w="15192" h="15192" extrusionOk="0">
                  <a:moveTo>
                    <a:pt x="1100" y="10527"/>
                  </a:moveTo>
                  <a:lnTo>
                    <a:pt x="4665" y="14093"/>
                  </a:lnTo>
                  <a:lnTo>
                    <a:pt x="4616" y="14117"/>
                  </a:lnTo>
                  <a:lnTo>
                    <a:pt x="1979" y="14508"/>
                  </a:lnTo>
                  <a:lnTo>
                    <a:pt x="684" y="13213"/>
                  </a:lnTo>
                  <a:lnTo>
                    <a:pt x="1075" y="10576"/>
                  </a:lnTo>
                  <a:lnTo>
                    <a:pt x="1100" y="10527"/>
                  </a:lnTo>
                  <a:close/>
                  <a:moveTo>
                    <a:pt x="10918" y="1"/>
                  </a:moveTo>
                  <a:lnTo>
                    <a:pt x="758" y="10185"/>
                  </a:lnTo>
                  <a:lnTo>
                    <a:pt x="684" y="10258"/>
                  </a:lnTo>
                  <a:lnTo>
                    <a:pt x="636" y="10332"/>
                  </a:lnTo>
                  <a:lnTo>
                    <a:pt x="611" y="10405"/>
                  </a:lnTo>
                  <a:lnTo>
                    <a:pt x="587" y="10502"/>
                  </a:lnTo>
                  <a:lnTo>
                    <a:pt x="1" y="14532"/>
                  </a:lnTo>
                  <a:lnTo>
                    <a:pt x="1" y="14654"/>
                  </a:lnTo>
                  <a:lnTo>
                    <a:pt x="25" y="14801"/>
                  </a:lnTo>
                  <a:lnTo>
                    <a:pt x="98" y="14923"/>
                  </a:lnTo>
                  <a:lnTo>
                    <a:pt x="171" y="15021"/>
                  </a:lnTo>
                  <a:lnTo>
                    <a:pt x="269" y="15094"/>
                  </a:lnTo>
                  <a:lnTo>
                    <a:pt x="367" y="15143"/>
                  </a:lnTo>
                  <a:lnTo>
                    <a:pt x="465" y="15167"/>
                  </a:lnTo>
                  <a:lnTo>
                    <a:pt x="587" y="15192"/>
                  </a:lnTo>
                  <a:lnTo>
                    <a:pt x="660" y="15192"/>
                  </a:lnTo>
                  <a:lnTo>
                    <a:pt x="4690" y="14606"/>
                  </a:lnTo>
                  <a:lnTo>
                    <a:pt x="4861" y="14557"/>
                  </a:lnTo>
                  <a:lnTo>
                    <a:pt x="4934" y="14508"/>
                  </a:lnTo>
                  <a:lnTo>
                    <a:pt x="5007" y="14435"/>
                  </a:lnTo>
                  <a:lnTo>
                    <a:pt x="15192" y="4275"/>
                  </a:lnTo>
                  <a:lnTo>
                    <a:pt x="13970" y="3053"/>
                  </a:lnTo>
                  <a:lnTo>
                    <a:pt x="4152" y="12872"/>
                  </a:lnTo>
                  <a:lnTo>
                    <a:pt x="3810" y="12530"/>
                  </a:lnTo>
                  <a:lnTo>
                    <a:pt x="13629" y="2712"/>
                  </a:lnTo>
                  <a:lnTo>
                    <a:pt x="12481" y="1564"/>
                  </a:lnTo>
                  <a:lnTo>
                    <a:pt x="2663" y="11382"/>
                  </a:lnTo>
                  <a:lnTo>
                    <a:pt x="2321" y="11040"/>
                  </a:lnTo>
                  <a:lnTo>
                    <a:pt x="12139" y="1222"/>
                  </a:lnTo>
                  <a:lnTo>
                    <a:pt x="109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56" name="Google Shape;556;p38"/>
          <p:cNvGrpSpPr/>
          <p:nvPr/>
        </p:nvGrpSpPr>
        <p:grpSpPr>
          <a:xfrm>
            <a:off x="3173944" y="1463659"/>
            <a:ext cx="368551" cy="368551"/>
            <a:chOff x="2594325" y="1627175"/>
            <a:chExt cx="440850" cy="440850"/>
          </a:xfrm>
        </p:grpSpPr>
        <p:sp>
          <p:nvSpPr>
            <p:cNvPr id="557" name="Google Shape;557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60" name="Google Shape;560;p38"/>
          <p:cNvSpPr/>
          <p:nvPr/>
        </p:nvSpPr>
        <p:spPr>
          <a:xfrm>
            <a:off x="3753899" y="1480056"/>
            <a:ext cx="335905" cy="335884"/>
          </a:xfrm>
          <a:custGeom>
            <a:avLst/>
            <a:gdLst/>
            <a:ahLst/>
            <a:cxnLst/>
            <a:rect l="l" t="t" r="r" b="b"/>
            <a:pathLst>
              <a:path w="16072" h="16071" extrusionOk="0">
                <a:moveTo>
                  <a:pt x="8036" y="0"/>
                </a:moveTo>
                <a:lnTo>
                  <a:pt x="7938" y="24"/>
                </a:lnTo>
                <a:lnTo>
                  <a:pt x="7792" y="98"/>
                </a:lnTo>
                <a:lnTo>
                  <a:pt x="7328" y="366"/>
                </a:lnTo>
                <a:lnTo>
                  <a:pt x="7059" y="537"/>
                </a:lnTo>
                <a:lnTo>
                  <a:pt x="6766" y="757"/>
                </a:lnTo>
                <a:lnTo>
                  <a:pt x="6448" y="977"/>
                </a:lnTo>
                <a:lnTo>
                  <a:pt x="6155" y="1246"/>
                </a:lnTo>
                <a:lnTo>
                  <a:pt x="5887" y="1514"/>
                </a:lnTo>
                <a:lnTo>
                  <a:pt x="5643" y="1807"/>
                </a:lnTo>
                <a:lnTo>
                  <a:pt x="5447" y="2100"/>
                </a:lnTo>
                <a:lnTo>
                  <a:pt x="5374" y="2247"/>
                </a:lnTo>
                <a:lnTo>
                  <a:pt x="5325" y="2418"/>
                </a:lnTo>
                <a:lnTo>
                  <a:pt x="5276" y="2564"/>
                </a:lnTo>
                <a:lnTo>
                  <a:pt x="5252" y="2711"/>
                </a:lnTo>
                <a:lnTo>
                  <a:pt x="5252" y="2858"/>
                </a:lnTo>
                <a:lnTo>
                  <a:pt x="5276" y="3029"/>
                </a:lnTo>
                <a:lnTo>
                  <a:pt x="5325" y="3175"/>
                </a:lnTo>
                <a:lnTo>
                  <a:pt x="5398" y="3322"/>
                </a:lnTo>
                <a:lnTo>
                  <a:pt x="5496" y="3468"/>
                </a:lnTo>
                <a:lnTo>
                  <a:pt x="5618" y="3615"/>
                </a:lnTo>
                <a:lnTo>
                  <a:pt x="5814" y="3761"/>
                </a:lnTo>
                <a:lnTo>
                  <a:pt x="6009" y="3859"/>
                </a:lnTo>
                <a:lnTo>
                  <a:pt x="6204" y="3957"/>
                </a:lnTo>
                <a:lnTo>
                  <a:pt x="6424" y="4005"/>
                </a:lnTo>
                <a:lnTo>
                  <a:pt x="6644" y="4054"/>
                </a:lnTo>
                <a:lnTo>
                  <a:pt x="6864" y="4152"/>
                </a:lnTo>
                <a:lnTo>
                  <a:pt x="7059" y="4250"/>
                </a:lnTo>
                <a:lnTo>
                  <a:pt x="7254" y="4421"/>
                </a:lnTo>
                <a:lnTo>
                  <a:pt x="7425" y="4616"/>
                </a:lnTo>
                <a:lnTo>
                  <a:pt x="7523" y="4836"/>
                </a:lnTo>
                <a:lnTo>
                  <a:pt x="7596" y="5080"/>
                </a:lnTo>
                <a:lnTo>
                  <a:pt x="7621" y="5373"/>
                </a:lnTo>
                <a:lnTo>
                  <a:pt x="7596" y="5569"/>
                </a:lnTo>
                <a:lnTo>
                  <a:pt x="7572" y="5788"/>
                </a:lnTo>
                <a:lnTo>
                  <a:pt x="7499" y="5984"/>
                </a:lnTo>
                <a:lnTo>
                  <a:pt x="7425" y="6179"/>
                </a:lnTo>
                <a:lnTo>
                  <a:pt x="7328" y="6374"/>
                </a:lnTo>
                <a:lnTo>
                  <a:pt x="7206" y="6570"/>
                </a:lnTo>
                <a:lnTo>
                  <a:pt x="7059" y="6741"/>
                </a:lnTo>
                <a:lnTo>
                  <a:pt x="6913" y="6912"/>
                </a:lnTo>
                <a:lnTo>
                  <a:pt x="6742" y="7058"/>
                </a:lnTo>
                <a:lnTo>
                  <a:pt x="6571" y="7205"/>
                </a:lnTo>
                <a:lnTo>
                  <a:pt x="6400" y="7303"/>
                </a:lnTo>
                <a:lnTo>
                  <a:pt x="6204" y="7425"/>
                </a:lnTo>
                <a:lnTo>
                  <a:pt x="6009" y="7498"/>
                </a:lnTo>
                <a:lnTo>
                  <a:pt x="5789" y="7571"/>
                </a:lnTo>
                <a:lnTo>
                  <a:pt x="5569" y="7596"/>
                </a:lnTo>
                <a:lnTo>
                  <a:pt x="5374" y="7620"/>
                </a:lnTo>
                <a:lnTo>
                  <a:pt x="5105" y="7596"/>
                </a:lnTo>
                <a:lnTo>
                  <a:pt x="4861" y="7522"/>
                </a:lnTo>
                <a:lnTo>
                  <a:pt x="4617" y="7425"/>
                </a:lnTo>
                <a:lnTo>
                  <a:pt x="4421" y="7254"/>
                </a:lnTo>
                <a:lnTo>
                  <a:pt x="4250" y="7058"/>
                </a:lnTo>
                <a:lnTo>
                  <a:pt x="4128" y="6839"/>
                </a:lnTo>
                <a:lnTo>
                  <a:pt x="4055" y="6619"/>
                </a:lnTo>
                <a:lnTo>
                  <a:pt x="3982" y="6399"/>
                </a:lnTo>
                <a:lnTo>
                  <a:pt x="3933" y="6204"/>
                </a:lnTo>
                <a:lnTo>
                  <a:pt x="3860" y="6008"/>
                </a:lnTo>
                <a:lnTo>
                  <a:pt x="3762" y="5813"/>
                </a:lnTo>
                <a:lnTo>
                  <a:pt x="3615" y="5617"/>
                </a:lnTo>
                <a:lnTo>
                  <a:pt x="3469" y="5495"/>
                </a:lnTo>
                <a:lnTo>
                  <a:pt x="3322" y="5398"/>
                </a:lnTo>
                <a:lnTo>
                  <a:pt x="3176" y="5324"/>
                </a:lnTo>
                <a:lnTo>
                  <a:pt x="3029" y="5275"/>
                </a:lnTo>
                <a:lnTo>
                  <a:pt x="2858" y="5251"/>
                </a:lnTo>
                <a:lnTo>
                  <a:pt x="2712" y="5251"/>
                </a:lnTo>
                <a:lnTo>
                  <a:pt x="2565" y="5275"/>
                </a:lnTo>
                <a:lnTo>
                  <a:pt x="2419" y="5324"/>
                </a:lnTo>
                <a:lnTo>
                  <a:pt x="2248" y="5373"/>
                </a:lnTo>
                <a:lnTo>
                  <a:pt x="2101" y="5446"/>
                </a:lnTo>
                <a:lnTo>
                  <a:pt x="1808" y="5642"/>
                </a:lnTo>
                <a:lnTo>
                  <a:pt x="1515" y="5886"/>
                </a:lnTo>
                <a:lnTo>
                  <a:pt x="1246" y="6155"/>
                </a:lnTo>
                <a:lnTo>
                  <a:pt x="978" y="6448"/>
                </a:lnTo>
                <a:lnTo>
                  <a:pt x="758" y="6765"/>
                </a:lnTo>
                <a:lnTo>
                  <a:pt x="538" y="7058"/>
                </a:lnTo>
                <a:lnTo>
                  <a:pt x="367" y="7327"/>
                </a:lnTo>
                <a:lnTo>
                  <a:pt x="99" y="7791"/>
                </a:lnTo>
                <a:lnTo>
                  <a:pt x="25" y="7938"/>
                </a:lnTo>
                <a:lnTo>
                  <a:pt x="1" y="8035"/>
                </a:lnTo>
                <a:lnTo>
                  <a:pt x="25" y="8231"/>
                </a:lnTo>
                <a:lnTo>
                  <a:pt x="74" y="8402"/>
                </a:lnTo>
                <a:lnTo>
                  <a:pt x="172" y="8597"/>
                </a:lnTo>
                <a:lnTo>
                  <a:pt x="294" y="8744"/>
                </a:lnTo>
                <a:lnTo>
                  <a:pt x="587" y="9012"/>
                </a:lnTo>
                <a:lnTo>
                  <a:pt x="880" y="9256"/>
                </a:lnTo>
                <a:lnTo>
                  <a:pt x="1417" y="9696"/>
                </a:lnTo>
                <a:lnTo>
                  <a:pt x="1906" y="10062"/>
                </a:lnTo>
                <a:lnTo>
                  <a:pt x="2101" y="10233"/>
                </a:lnTo>
                <a:lnTo>
                  <a:pt x="2297" y="10404"/>
                </a:lnTo>
                <a:lnTo>
                  <a:pt x="2419" y="10575"/>
                </a:lnTo>
                <a:lnTo>
                  <a:pt x="2541" y="10746"/>
                </a:lnTo>
                <a:lnTo>
                  <a:pt x="2590" y="10917"/>
                </a:lnTo>
                <a:lnTo>
                  <a:pt x="2590" y="11113"/>
                </a:lnTo>
                <a:lnTo>
                  <a:pt x="2541" y="11308"/>
                </a:lnTo>
                <a:lnTo>
                  <a:pt x="2443" y="11528"/>
                </a:lnTo>
                <a:lnTo>
                  <a:pt x="2272" y="11772"/>
                </a:lnTo>
                <a:lnTo>
                  <a:pt x="2004" y="12041"/>
                </a:lnTo>
                <a:lnTo>
                  <a:pt x="1833" y="12212"/>
                </a:lnTo>
                <a:lnTo>
                  <a:pt x="1637" y="12309"/>
                </a:lnTo>
                <a:lnTo>
                  <a:pt x="1417" y="12383"/>
                </a:lnTo>
                <a:lnTo>
                  <a:pt x="1222" y="12431"/>
                </a:lnTo>
                <a:lnTo>
                  <a:pt x="1002" y="12480"/>
                </a:lnTo>
                <a:lnTo>
                  <a:pt x="782" y="12578"/>
                </a:lnTo>
                <a:lnTo>
                  <a:pt x="587" y="12700"/>
                </a:lnTo>
                <a:lnTo>
                  <a:pt x="367" y="12871"/>
                </a:lnTo>
                <a:lnTo>
                  <a:pt x="196" y="13066"/>
                </a:lnTo>
                <a:lnTo>
                  <a:pt x="99" y="13286"/>
                </a:lnTo>
                <a:lnTo>
                  <a:pt x="25" y="13530"/>
                </a:lnTo>
                <a:lnTo>
                  <a:pt x="1" y="13799"/>
                </a:lnTo>
                <a:lnTo>
                  <a:pt x="25" y="14019"/>
                </a:lnTo>
                <a:lnTo>
                  <a:pt x="50" y="14239"/>
                </a:lnTo>
                <a:lnTo>
                  <a:pt x="123" y="14434"/>
                </a:lnTo>
                <a:lnTo>
                  <a:pt x="221" y="14654"/>
                </a:lnTo>
                <a:lnTo>
                  <a:pt x="318" y="14825"/>
                </a:lnTo>
                <a:lnTo>
                  <a:pt x="440" y="15020"/>
                </a:lnTo>
                <a:lnTo>
                  <a:pt x="563" y="15191"/>
                </a:lnTo>
                <a:lnTo>
                  <a:pt x="709" y="15362"/>
                </a:lnTo>
                <a:lnTo>
                  <a:pt x="880" y="15509"/>
                </a:lnTo>
                <a:lnTo>
                  <a:pt x="1051" y="15631"/>
                </a:lnTo>
                <a:lnTo>
                  <a:pt x="1246" y="15753"/>
                </a:lnTo>
                <a:lnTo>
                  <a:pt x="1442" y="15875"/>
                </a:lnTo>
                <a:lnTo>
                  <a:pt x="1637" y="15948"/>
                </a:lnTo>
                <a:lnTo>
                  <a:pt x="1857" y="16022"/>
                </a:lnTo>
                <a:lnTo>
                  <a:pt x="2052" y="16046"/>
                </a:lnTo>
                <a:lnTo>
                  <a:pt x="2272" y="16070"/>
                </a:lnTo>
                <a:lnTo>
                  <a:pt x="2541" y="16046"/>
                </a:lnTo>
                <a:lnTo>
                  <a:pt x="2785" y="15973"/>
                </a:lnTo>
                <a:lnTo>
                  <a:pt x="3005" y="15875"/>
                </a:lnTo>
                <a:lnTo>
                  <a:pt x="3200" y="15704"/>
                </a:lnTo>
                <a:lnTo>
                  <a:pt x="3371" y="15509"/>
                </a:lnTo>
                <a:lnTo>
                  <a:pt x="3493" y="15289"/>
                </a:lnTo>
                <a:lnTo>
                  <a:pt x="3567" y="15094"/>
                </a:lnTo>
                <a:lnTo>
                  <a:pt x="3615" y="14874"/>
                </a:lnTo>
                <a:lnTo>
                  <a:pt x="3689" y="14654"/>
                </a:lnTo>
                <a:lnTo>
                  <a:pt x="3762" y="14459"/>
                </a:lnTo>
                <a:lnTo>
                  <a:pt x="3860" y="14239"/>
                </a:lnTo>
                <a:lnTo>
                  <a:pt x="4031" y="14068"/>
                </a:lnTo>
                <a:lnTo>
                  <a:pt x="4299" y="13824"/>
                </a:lnTo>
                <a:lnTo>
                  <a:pt x="4544" y="13628"/>
                </a:lnTo>
                <a:lnTo>
                  <a:pt x="4763" y="13530"/>
                </a:lnTo>
                <a:lnTo>
                  <a:pt x="4959" y="13482"/>
                </a:lnTo>
                <a:lnTo>
                  <a:pt x="5154" y="13482"/>
                </a:lnTo>
                <a:lnTo>
                  <a:pt x="5325" y="13530"/>
                </a:lnTo>
                <a:lnTo>
                  <a:pt x="5496" y="13653"/>
                </a:lnTo>
                <a:lnTo>
                  <a:pt x="5667" y="13775"/>
                </a:lnTo>
                <a:lnTo>
                  <a:pt x="5838" y="13970"/>
                </a:lnTo>
                <a:lnTo>
                  <a:pt x="6009" y="14165"/>
                </a:lnTo>
                <a:lnTo>
                  <a:pt x="6375" y="14654"/>
                </a:lnTo>
                <a:lnTo>
                  <a:pt x="6815" y="15191"/>
                </a:lnTo>
                <a:lnTo>
                  <a:pt x="7059" y="15484"/>
                </a:lnTo>
                <a:lnTo>
                  <a:pt x="7328" y="15777"/>
                </a:lnTo>
                <a:lnTo>
                  <a:pt x="7474" y="15899"/>
                </a:lnTo>
                <a:lnTo>
                  <a:pt x="7670" y="15997"/>
                </a:lnTo>
                <a:lnTo>
                  <a:pt x="7841" y="16046"/>
                </a:lnTo>
                <a:lnTo>
                  <a:pt x="8036" y="16070"/>
                </a:lnTo>
                <a:lnTo>
                  <a:pt x="8134" y="16046"/>
                </a:lnTo>
                <a:lnTo>
                  <a:pt x="8280" y="15973"/>
                </a:lnTo>
                <a:lnTo>
                  <a:pt x="8744" y="15704"/>
                </a:lnTo>
                <a:lnTo>
                  <a:pt x="9013" y="15533"/>
                </a:lnTo>
                <a:lnTo>
                  <a:pt x="9306" y="15313"/>
                </a:lnTo>
                <a:lnTo>
                  <a:pt x="9623" y="15094"/>
                </a:lnTo>
                <a:lnTo>
                  <a:pt x="9917" y="14825"/>
                </a:lnTo>
                <a:lnTo>
                  <a:pt x="10185" y="14556"/>
                </a:lnTo>
                <a:lnTo>
                  <a:pt x="10429" y="14263"/>
                </a:lnTo>
                <a:lnTo>
                  <a:pt x="10625" y="13970"/>
                </a:lnTo>
                <a:lnTo>
                  <a:pt x="10698" y="13824"/>
                </a:lnTo>
                <a:lnTo>
                  <a:pt x="10747" y="13653"/>
                </a:lnTo>
                <a:lnTo>
                  <a:pt x="10796" y="13506"/>
                </a:lnTo>
                <a:lnTo>
                  <a:pt x="10820" y="13359"/>
                </a:lnTo>
                <a:lnTo>
                  <a:pt x="10820" y="13213"/>
                </a:lnTo>
                <a:lnTo>
                  <a:pt x="10796" y="13042"/>
                </a:lnTo>
                <a:lnTo>
                  <a:pt x="10747" y="12895"/>
                </a:lnTo>
                <a:lnTo>
                  <a:pt x="10674" y="12749"/>
                </a:lnTo>
                <a:lnTo>
                  <a:pt x="10576" y="12602"/>
                </a:lnTo>
                <a:lnTo>
                  <a:pt x="10454" y="12456"/>
                </a:lnTo>
                <a:lnTo>
                  <a:pt x="10258" y="12309"/>
                </a:lnTo>
                <a:lnTo>
                  <a:pt x="10063" y="12212"/>
                </a:lnTo>
                <a:lnTo>
                  <a:pt x="9868" y="12138"/>
                </a:lnTo>
                <a:lnTo>
                  <a:pt x="9648" y="12065"/>
                </a:lnTo>
                <a:lnTo>
                  <a:pt x="9428" y="12016"/>
                </a:lnTo>
                <a:lnTo>
                  <a:pt x="9208" y="11919"/>
                </a:lnTo>
                <a:lnTo>
                  <a:pt x="9013" y="11821"/>
                </a:lnTo>
                <a:lnTo>
                  <a:pt x="8818" y="11650"/>
                </a:lnTo>
                <a:lnTo>
                  <a:pt x="8647" y="11454"/>
                </a:lnTo>
                <a:lnTo>
                  <a:pt x="8549" y="11235"/>
                </a:lnTo>
                <a:lnTo>
                  <a:pt x="8476" y="10990"/>
                </a:lnTo>
                <a:lnTo>
                  <a:pt x="8451" y="10697"/>
                </a:lnTo>
                <a:lnTo>
                  <a:pt x="8476" y="10502"/>
                </a:lnTo>
                <a:lnTo>
                  <a:pt x="8500" y="10282"/>
                </a:lnTo>
                <a:lnTo>
                  <a:pt x="8573" y="10087"/>
                </a:lnTo>
                <a:lnTo>
                  <a:pt x="8647" y="9891"/>
                </a:lnTo>
                <a:lnTo>
                  <a:pt x="8744" y="9696"/>
                </a:lnTo>
                <a:lnTo>
                  <a:pt x="8866" y="9501"/>
                </a:lnTo>
                <a:lnTo>
                  <a:pt x="9013" y="9330"/>
                </a:lnTo>
                <a:lnTo>
                  <a:pt x="9159" y="9159"/>
                </a:lnTo>
                <a:lnTo>
                  <a:pt x="9330" y="9012"/>
                </a:lnTo>
                <a:lnTo>
                  <a:pt x="9501" y="8890"/>
                </a:lnTo>
                <a:lnTo>
                  <a:pt x="9672" y="8768"/>
                </a:lnTo>
                <a:lnTo>
                  <a:pt x="9868" y="8646"/>
                </a:lnTo>
                <a:lnTo>
                  <a:pt x="10063" y="8573"/>
                </a:lnTo>
                <a:lnTo>
                  <a:pt x="10283" y="8499"/>
                </a:lnTo>
                <a:lnTo>
                  <a:pt x="10503" y="8475"/>
                </a:lnTo>
                <a:lnTo>
                  <a:pt x="10698" y="8450"/>
                </a:lnTo>
                <a:lnTo>
                  <a:pt x="10967" y="8475"/>
                </a:lnTo>
                <a:lnTo>
                  <a:pt x="11211" y="8548"/>
                </a:lnTo>
                <a:lnTo>
                  <a:pt x="11455" y="8646"/>
                </a:lnTo>
                <a:lnTo>
                  <a:pt x="11651" y="8817"/>
                </a:lnTo>
                <a:lnTo>
                  <a:pt x="11822" y="9012"/>
                </a:lnTo>
                <a:lnTo>
                  <a:pt x="11944" y="9232"/>
                </a:lnTo>
                <a:lnTo>
                  <a:pt x="12017" y="9452"/>
                </a:lnTo>
                <a:lnTo>
                  <a:pt x="12090" y="9672"/>
                </a:lnTo>
                <a:lnTo>
                  <a:pt x="12139" y="9867"/>
                </a:lnTo>
                <a:lnTo>
                  <a:pt x="12212" y="10062"/>
                </a:lnTo>
                <a:lnTo>
                  <a:pt x="12310" y="10258"/>
                </a:lnTo>
                <a:lnTo>
                  <a:pt x="12457" y="10453"/>
                </a:lnTo>
                <a:lnTo>
                  <a:pt x="12603" y="10575"/>
                </a:lnTo>
                <a:lnTo>
                  <a:pt x="12750" y="10673"/>
                </a:lnTo>
                <a:lnTo>
                  <a:pt x="12896" y="10746"/>
                </a:lnTo>
                <a:lnTo>
                  <a:pt x="13043" y="10795"/>
                </a:lnTo>
                <a:lnTo>
                  <a:pt x="13214" y="10819"/>
                </a:lnTo>
                <a:lnTo>
                  <a:pt x="13360" y="10819"/>
                </a:lnTo>
                <a:lnTo>
                  <a:pt x="13507" y="10795"/>
                </a:lnTo>
                <a:lnTo>
                  <a:pt x="13653" y="10746"/>
                </a:lnTo>
                <a:lnTo>
                  <a:pt x="13824" y="10697"/>
                </a:lnTo>
                <a:lnTo>
                  <a:pt x="13971" y="10624"/>
                </a:lnTo>
                <a:lnTo>
                  <a:pt x="14264" y="10429"/>
                </a:lnTo>
                <a:lnTo>
                  <a:pt x="14557" y="10184"/>
                </a:lnTo>
                <a:lnTo>
                  <a:pt x="14826" y="9916"/>
                </a:lnTo>
                <a:lnTo>
                  <a:pt x="15094" y="9623"/>
                </a:lnTo>
                <a:lnTo>
                  <a:pt x="15314" y="9305"/>
                </a:lnTo>
                <a:lnTo>
                  <a:pt x="15534" y="9012"/>
                </a:lnTo>
                <a:lnTo>
                  <a:pt x="15705" y="8744"/>
                </a:lnTo>
                <a:lnTo>
                  <a:pt x="15973" y="8279"/>
                </a:lnTo>
                <a:lnTo>
                  <a:pt x="16047" y="8133"/>
                </a:lnTo>
                <a:lnTo>
                  <a:pt x="16071" y="8035"/>
                </a:lnTo>
                <a:lnTo>
                  <a:pt x="16047" y="7840"/>
                </a:lnTo>
                <a:lnTo>
                  <a:pt x="15998" y="7669"/>
                </a:lnTo>
                <a:lnTo>
                  <a:pt x="15900" y="7474"/>
                </a:lnTo>
                <a:lnTo>
                  <a:pt x="15778" y="7327"/>
                </a:lnTo>
                <a:lnTo>
                  <a:pt x="15485" y="7058"/>
                </a:lnTo>
                <a:lnTo>
                  <a:pt x="15192" y="6814"/>
                </a:lnTo>
                <a:lnTo>
                  <a:pt x="14655" y="6374"/>
                </a:lnTo>
                <a:lnTo>
                  <a:pt x="14166" y="6008"/>
                </a:lnTo>
                <a:lnTo>
                  <a:pt x="13971" y="5837"/>
                </a:lnTo>
                <a:lnTo>
                  <a:pt x="13775" y="5666"/>
                </a:lnTo>
                <a:lnTo>
                  <a:pt x="13653" y="5495"/>
                </a:lnTo>
                <a:lnTo>
                  <a:pt x="13531" y="5324"/>
                </a:lnTo>
                <a:lnTo>
                  <a:pt x="13482" y="5153"/>
                </a:lnTo>
                <a:lnTo>
                  <a:pt x="13482" y="4958"/>
                </a:lnTo>
                <a:lnTo>
                  <a:pt x="13531" y="4763"/>
                </a:lnTo>
                <a:lnTo>
                  <a:pt x="13629" y="4543"/>
                </a:lnTo>
                <a:lnTo>
                  <a:pt x="13800" y="4299"/>
                </a:lnTo>
                <a:lnTo>
                  <a:pt x="14068" y="4030"/>
                </a:lnTo>
                <a:lnTo>
                  <a:pt x="14239" y="3859"/>
                </a:lnTo>
                <a:lnTo>
                  <a:pt x="14435" y="3761"/>
                </a:lnTo>
                <a:lnTo>
                  <a:pt x="14655" y="3688"/>
                </a:lnTo>
                <a:lnTo>
                  <a:pt x="14850" y="3639"/>
                </a:lnTo>
                <a:lnTo>
                  <a:pt x="15070" y="3590"/>
                </a:lnTo>
                <a:lnTo>
                  <a:pt x="15290" y="3493"/>
                </a:lnTo>
                <a:lnTo>
                  <a:pt x="15485" y="3370"/>
                </a:lnTo>
                <a:lnTo>
                  <a:pt x="15705" y="3199"/>
                </a:lnTo>
                <a:lnTo>
                  <a:pt x="15876" y="3004"/>
                </a:lnTo>
                <a:lnTo>
                  <a:pt x="15973" y="2784"/>
                </a:lnTo>
                <a:lnTo>
                  <a:pt x="16047" y="2540"/>
                </a:lnTo>
                <a:lnTo>
                  <a:pt x="16071" y="2271"/>
                </a:lnTo>
                <a:lnTo>
                  <a:pt x="16047" y="2052"/>
                </a:lnTo>
                <a:lnTo>
                  <a:pt x="16022" y="1832"/>
                </a:lnTo>
                <a:lnTo>
                  <a:pt x="15949" y="1636"/>
                </a:lnTo>
                <a:lnTo>
                  <a:pt x="15851" y="1417"/>
                </a:lnTo>
                <a:lnTo>
                  <a:pt x="15754" y="1246"/>
                </a:lnTo>
                <a:lnTo>
                  <a:pt x="15632" y="1050"/>
                </a:lnTo>
                <a:lnTo>
                  <a:pt x="15509" y="879"/>
                </a:lnTo>
                <a:lnTo>
                  <a:pt x="15363" y="708"/>
                </a:lnTo>
                <a:lnTo>
                  <a:pt x="15192" y="562"/>
                </a:lnTo>
                <a:lnTo>
                  <a:pt x="15021" y="440"/>
                </a:lnTo>
                <a:lnTo>
                  <a:pt x="14826" y="318"/>
                </a:lnTo>
                <a:lnTo>
                  <a:pt x="14630" y="195"/>
                </a:lnTo>
                <a:lnTo>
                  <a:pt x="14435" y="122"/>
                </a:lnTo>
                <a:lnTo>
                  <a:pt x="14215" y="49"/>
                </a:lnTo>
                <a:lnTo>
                  <a:pt x="14020" y="24"/>
                </a:lnTo>
                <a:lnTo>
                  <a:pt x="13800" y="0"/>
                </a:lnTo>
                <a:lnTo>
                  <a:pt x="13531" y="24"/>
                </a:lnTo>
                <a:lnTo>
                  <a:pt x="13287" y="98"/>
                </a:lnTo>
                <a:lnTo>
                  <a:pt x="13067" y="195"/>
                </a:lnTo>
                <a:lnTo>
                  <a:pt x="12872" y="366"/>
                </a:lnTo>
                <a:lnTo>
                  <a:pt x="12701" y="562"/>
                </a:lnTo>
                <a:lnTo>
                  <a:pt x="12579" y="782"/>
                </a:lnTo>
                <a:lnTo>
                  <a:pt x="12505" y="977"/>
                </a:lnTo>
                <a:lnTo>
                  <a:pt x="12457" y="1197"/>
                </a:lnTo>
                <a:lnTo>
                  <a:pt x="12383" y="1417"/>
                </a:lnTo>
                <a:lnTo>
                  <a:pt x="12310" y="1612"/>
                </a:lnTo>
                <a:lnTo>
                  <a:pt x="12212" y="1832"/>
                </a:lnTo>
                <a:lnTo>
                  <a:pt x="12041" y="2003"/>
                </a:lnTo>
                <a:lnTo>
                  <a:pt x="11773" y="2271"/>
                </a:lnTo>
                <a:lnTo>
                  <a:pt x="11528" y="2442"/>
                </a:lnTo>
                <a:lnTo>
                  <a:pt x="11309" y="2540"/>
                </a:lnTo>
                <a:lnTo>
                  <a:pt x="11113" y="2589"/>
                </a:lnTo>
                <a:lnTo>
                  <a:pt x="10918" y="2589"/>
                </a:lnTo>
                <a:lnTo>
                  <a:pt x="10747" y="2540"/>
                </a:lnTo>
                <a:lnTo>
                  <a:pt x="10576" y="2418"/>
                </a:lnTo>
                <a:lnTo>
                  <a:pt x="10405" y="2296"/>
                </a:lnTo>
                <a:lnTo>
                  <a:pt x="10234" y="2100"/>
                </a:lnTo>
                <a:lnTo>
                  <a:pt x="10063" y="1905"/>
                </a:lnTo>
                <a:lnTo>
                  <a:pt x="9697" y="1417"/>
                </a:lnTo>
                <a:lnTo>
                  <a:pt x="9257" y="879"/>
                </a:lnTo>
                <a:lnTo>
                  <a:pt x="9013" y="586"/>
                </a:lnTo>
                <a:lnTo>
                  <a:pt x="8744" y="293"/>
                </a:lnTo>
                <a:lnTo>
                  <a:pt x="8598" y="171"/>
                </a:lnTo>
                <a:lnTo>
                  <a:pt x="8402" y="73"/>
                </a:lnTo>
                <a:lnTo>
                  <a:pt x="8231" y="24"/>
                </a:lnTo>
                <a:lnTo>
                  <a:pt x="80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61" name="Google Shape;561;p38"/>
          <p:cNvGrpSpPr/>
          <p:nvPr/>
        </p:nvGrpSpPr>
        <p:grpSpPr>
          <a:xfrm>
            <a:off x="4335712" y="1436092"/>
            <a:ext cx="299121" cy="423685"/>
            <a:chOff x="3984000" y="1594200"/>
            <a:chExt cx="357800" cy="506800"/>
          </a:xfrm>
        </p:grpSpPr>
        <p:sp>
          <p:nvSpPr>
            <p:cNvPr id="562" name="Google Shape;562;p38"/>
            <p:cNvSpPr/>
            <p:nvPr/>
          </p:nvSpPr>
          <p:spPr>
            <a:xfrm>
              <a:off x="3984000" y="1597875"/>
              <a:ext cx="44575" cy="503125"/>
            </a:xfrm>
            <a:custGeom>
              <a:avLst/>
              <a:gdLst/>
              <a:ahLst/>
              <a:cxnLst/>
              <a:rect l="l" t="t" r="r" b="b"/>
              <a:pathLst>
                <a:path w="1783" h="20125" extrusionOk="0">
                  <a:moveTo>
                    <a:pt x="391" y="0"/>
                  </a:moveTo>
                  <a:lnTo>
                    <a:pt x="293" y="25"/>
                  </a:lnTo>
                  <a:lnTo>
                    <a:pt x="220" y="73"/>
                  </a:lnTo>
                  <a:lnTo>
                    <a:pt x="147" y="147"/>
                  </a:lnTo>
                  <a:lnTo>
                    <a:pt x="98" y="220"/>
                  </a:lnTo>
                  <a:lnTo>
                    <a:pt x="49" y="293"/>
                  </a:lnTo>
                  <a:lnTo>
                    <a:pt x="24" y="391"/>
                  </a:lnTo>
                  <a:lnTo>
                    <a:pt x="0" y="489"/>
                  </a:lnTo>
                  <a:lnTo>
                    <a:pt x="0" y="20125"/>
                  </a:lnTo>
                  <a:lnTo>
                    <a:pt x="1783" y="20125"/>
                  </a:lnTo>
                  <a:lnTo>
                    <a:pt x="1783" y="489"/>
                  </a:lnTo>
                  <a:lnTo>
                    <a:pt x="1783" y="391"/>
                  </a:lnTo>
                  <a:lnTo>
                    <a:pt x="1734" y="293"/>
                  </a:lnTo>
                  <a:lnTo>
                    <a:pt x="1710" y="220"/>
                  </a:lnTo>
                  <a:lnTo>
                    <a:pt x="1636" y="147"/>
                  </a:lnTo>
                  <a:lnTo>
                    <a:pt x="1563" y="73"/>
                  </a:lnTo>
                  <a:lnTo>
                    <a:pt x="1490" y="25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38"/>
            <p:cNvSpPr/>
            <p:nvPr/>
          </p:nvSpPr>
          <p:spPr>
            <a:xfrm>
              <a:off x="4041375" y="1594200"/>
              <a:ext cx="300425" cy="229600"/>
            </a:xfrm>
            <a:custGeom>
              <a:avLst/>
              <a:gdLst/>
              <a:ahLst/>
              <a:cxnLst/>
              <a:rect l="l" t="t" r="r" b="b"/>
              <a:pathLst>
                <a:path w="12017" h="9184" extrusionOk="0">
                  <a:moveTo>
                    <a:pt x="2541" y="1"/>
                  </a:moveTo>
                  <a:lnTo>
                    <a:pt x="2174" y="25"/>
                  </a:lnTo>
                  <a:lnTo>
                    <a:pt x="1808" y="74"/>
                  </a:lnTo>
                  <a:lnTo>
                    <a:pt x="1442" y="123"/>
                  </a:lnTo>
                  <a:lnTo>
                    <a:pt x="1100" y="245"/>
                  </a:lnTo>
                  <a:lnTo>
                    <a:pt x="734" y="367"/>
                  </a:lnTo>
                  <a:lnTo>
                    <a:pt x="367" y="538"/>
                  </a:lnTo>
                  <a:lnTo>
                    <a:pt x="1" y="758"/>
                  </a:lnTo>
                  <a:lnTo>
                    <a:pt x="1" y="8427"/>
                  </a:lnTo>
                  <a:lnTo>
                    <a:pt x="367" y="8207"/>
                  </a:lnTo>
                  <a:lnTo>
                    <a:pt x="734" y="8036"/>
                  </a:lnTo>
                  <a:lnTo>
                    <a:pt x="1100" y="7889"/>
                  </a:lnTo>
                  <a:lnTo>
                    <a:pt x="1442" y="7792"/>
                  </a:lnTo>
                  <a:lnTo>
                    <a:pt x="1808" y="7718"/>
                  </a:lnTo>
                  <a:lnTo>
                    <a:pt x="2174" y="7694"/>
                  </a:lnTo>
                  <a:lnTo>
                    <a:pt x="2541" y="7670"/>
                  </a:lnTo>
                  <a:lnTo>
                    <a:pt x="2883" y="7694"/>
                  </a:lnTo>
                  <a:lnTo>
                    <a:pt x="3249" y="7718"/>
                  </a:lnTo>
                  <a:lnTo>
                    <a:pt x="3615" y="7767"/>
                  </a:lnTo>
                  <a:lnTo>
                    <a:pt x="3982" y="7840"/>
                  </a:lnTo>
                  <a:lnTo>
                    <a:pt x="4324" y="7914"/>
                  </a:lnTo>
                  <a:lnTo>
                    <a:pt x="5056" y="8134"/>
                  </a:lnTo>
                  <a:lnTo>
                    <a:pt x="5765" y="8353"/>
                  </a:lnTo>
                  <a:lnTo>
                    <a:pt x="6497" y="8573"/>
                  </a:lnTo>
                  <a:lnTo>
                    <a:pt x="7206" y="8793"/>
                  </a:lnTo>
                  <a:lnTo>
                    <a:pt x="7938" y="8988"/>
                  </a:lnTo>
                  <a:lnTo>
                    <a:pt x="8305" y="9062"/>
                  </a:lnTo>
                  <a:lnTo>
                    <a:pt x="8647" y="9110"/>
                  </a:lnTo>
                  <a:lnTo>
                    <a:pt x="9013" y="9159"/>
                  </a:lnTo>
                  <a:lnTo>
                    <a:pt x="9379" y="9184"/>
                  </a:lnTo>
                  <a:lnTo>
                    <a:pt x="9746" y="9159"/>
                  </a:lnTo>
                  <a:lnTo>
                    <a:pt x="10088" y="9135"/>
                  </a:lnTo>
                  <a:lnTo>
                    <a:pt x="10454" y="9086"/>
                  </a:lnTo>
                  <a:lnTo>
                    <a:pt x="10820" y="8988"/>
                  </a:lnTo>
                  <a:lnTo>
                    <a:pt x="11187" y="8866"/>
                  </a:lnTo>
                  <a:lnTo>
                    <a:pt x="11529" y="8695"/>
                  </a:lnTo>
                  <a:lnTo>
                    <a:pt x="11699" y="8598"/>
                  </a:lnTo>
                  <a:lnTo>
                    <a:pt x="11822" y="8500"/>
                  </a:lnTo>
                  <a:lnTo>
                    <a:pt x="11895" y="8378"/>
                  </a:lnTo>
                  <a:lnTo>
                    <a:pt x="11968" y="8256"/>
                  </a:lnTo>
                  <a:lnTo>
                    <a:pt x="12017" y="8134"/>
                  </a:lnTo>
                  <a:lnTo>
                    <a:pt x="12017" y="8011"/>
                  </a:lnTo>
                  <a:lnTo>
                    <a:pt x="11968" y="7914"/>
                  </a:lnTo>
                  <a:lnTo>
                    <a:pt x="11919" y="7816"/>
                  </a:lnTo>
                  <a:lnTo>
                    <a:pt x="11529" y="7425"/>
                  </a:lnTo>
                  <a:lnTo>
                    <a:pt x="11138" y="6961"/>
                  </a:lnTo>
                  <a:lnTo>
                    <a:pt x="10771" y="6473"/>
                  </a:lnTo>
                  <a:lnTo>
                    <a:pt x="10381" y="5960"/>
                  </a:lnTo>
                  <a:lnTo>
                    <a:pt x="10307" y="5813"/>
                  </a:lnTo>
                  <a:lnTo>
                    <a:pt x="10259" y="5667"/>
                  </a:lnTo>
                  <a:lnTo>
                    <a:pt x="10234" y="5496"/>
                  </a:lnTo>
                  <a:lnTo>
                    <a:pt x="10210" y="5300"/>
                  </a:lnTo>
                  <a:lnTo>
                    <a:pt x="10234" y="5130"/>
                  </a:lnTo>
                  <a:lnTo>
                    <a:pt x="10259" y="4959"/>
                  </a:lnTo>
                  <a:lnTo>
                    <a:pt x="10307" y="4788"/>
                  </a:lnTo>
                  <a:lnTo>
                    <a:pt x="10381" y="4617"/>
                  </a:lnTo>
                  <a:lnTo>
                    <a:pt x="10771" y="3884"/>
                  </a:lnTo>
                  <a:lnTo>
                    <a:pt x="11138" y="3127"/>
                  </a:lnTo>
                  <a:lnTo>
                    <a:pt x="11529" y="2345"/>
                  </a:lnTo>
                  <a:lnTo>
                    <a:pt x="11919" y="1490"/>
                  </a:lnTo>
                  <a:lnTo>
                    <a:pt x="11993" y="1320"/>
                  </a:lnTo>
                  <a:lnTo>
                    <a:pt x="12017" y="1173"/>
                  </a:lnTo>
                  <a:lnTo>
                    <a:pt x="12017" y="1051"/>
                  </a:lnTo>
                  <a:lnTo>
                    <a:pt x="11968" y="978"/>
                  </a:lnTo>
                  <a:lnTo>
                    <a:pt x="11895" y="953"/>
                  </a:lnTo>
                  <a:lnTo>
                    <a:pt x="11822" y="929"/>
                  </a:lnTo>
                  <a:lnTo>
                    <a:pt x="11699" y="978"/>
                  </a:lnTo>
                  <a:lnTo>
                    <a:pt x="11529" y="1026"/>
                  </a:lnTo>
                  <a:lnTo>
                    <a:pt x="11187" y="1197"/>
                  </a:lnTo>
                  <a:lnTo>
                    <a:pt x="10820" y="1320"/>
                  </a:lnTo>
                  <a:lnTo>
                    <a:pt x="10454" y="1417"/>
                  </a:lnTo>
                  <a:lnTo>
                    <a:pt x="10088" y="1466"/>
                  </a:lnTo>
                  <a:lnTo>
                    <a:pt x="9746" y="1515"/>
                  </a:lnTo>
                  <a:lnTo>
                    <a:pt x="9379" y="1515"/>
                  </a:lnTo>
                  <a:lnTo>
                    <a:pt x="9013" y="1490"/>
                  </a:lnTo>
                  <a:lnTo>
                    <a:pt x="8647" y="1466"/>
                  </a:lnTo>
                  <a:lnTo>
                    <a:pt x="8305" y="1393"/>
                  </a:lnTo>
                  <a:lnTo>
                    <a:pt x="7938" y="1320"/>
                  </a:lnTo>
                  <a:lnTo>
                    <a:pt x="7206" y="1149"/>
                  </a:lnTo>
                  <a:lnTo>
                    <a:pt x="6497" y="929"/>
                  </a:lnTo>
                  <a:lnTo>
                    <a:pt x="5765" y="685"/>
                  </a:lnTo>
                  <a:lnTo>
                    <a:pt x="5056" y="465"/>
                  </a:lnTo>
                  <a:lnTo>
                    <a:pt x="4324" y="269"/>
                  </a:lnTo>
                  <a:lnTo>
                    <a:pt x="3982" y="172"/>
                  </a:lnTo>
                  <a:lnTo>
                    <a:pt x="3615" y="98"/>
                  </a:lnTo>
                  <a:lnTo>
                    <a:pt x="3249" y="50"/>
                  </a:lnTo>
                  <a:lnTo>
                    <a:pt x="2883" y="25"/>
                  </a:lnTo>
                  <a:lnTo>
                    <a:pt x="254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64" name="Google Shape;564;p38"/>
          <p:cNvGrpSpPr/>
          <p:nvPr/>
        </p:nvGrpSpPr>
        <p:grpSpPr>
          <a:xfrm>
            <a:off x="4851754" y="1526944"/>
            <a:ext cx="394090" cy="241980"/>
            <a:chOff x="4601275" y="1702875"/>
            <a:chExt cx="471400" cy="289450"/>
          </a:xfrm>
        </p:grpSpPr>
        <p:sp>
          <p:nvSpPr>
            <p:cNvPr id="565" name="Google Shape;565;p38"/>
            <p:cNvSpPr/>
            <p:nvPr/>
          </p:nvSpPr>
          <p:spPr>
            <a:xfrm>
              <a:off x="4816200" y="170287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8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60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8"/>
                  </a:lnTo>
                  <a:lnTo>
                    <a:pt x="367" y="1540"/>
                  </a:lnTo>
                  <a:lnTo>
                    <a:pt x="514" y="1613"/>
                  </a:lnTo>
                  <a:lnTo>
                    <a:pt x="660" y="1662"/>
                  </a:lnTo>
                  <a:lnTo>
                    <a:pt x="1002" y="1662"/>
                  </a:lnTo>
                  <a:lnTo>
                    <a:pt x="1149" y="1613"/>
                  </a:lnTo>
                  <a:lnTo>
                    <a:pt x="1295" y="1540"/>
                  </a:lnTo>
                  <a:lnTo>
                    <a:pt x="1417" y="1418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60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8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38"/>
            <p:cNvSpPr/>
            <p:nvPr/>
          </p:nvSpPr>
          <p:spPr>
            <a:xfrm>
              <a:off x="5031125" y="175722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3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3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8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1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8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38"/>
            <p:cNvSpPr/>
            <p:nvPr/>
          </p:nvSpPr>
          <p:spPr>
            <a:xfrm>
              <a:off x="4634875" y="1756000"/>
              <a:ext cx="404225" cy="178325"/>
            </a:xfrm>
            <a:custGeom>
              <a:avLst/>
              <a:gdLst/>
              <a:ahLst/>
              <a:cxnLst/>
              <a:rect l="l" t="t" r="r" b="b"/>
              <a:pathLst>
                <a:path w="16169" h="7133" extrusionOk="0">
                  <a:moveTo>
                    <a:pt x="7742" y="1"/>
                  </a:moveTo>
                  <a:lnTo>
                    <a:pt x="5007" y="3444"/>
                  </a:lnTo>
                  <a:lnTo>
                    <a:pt x="464" y="1784"/>
                  </a:lnTo>
                  <a:lnTo>
                    <a:pt x="366" y="1881"/>
                  </a:lnTo>
                  <a:lnTo>
                    <a:pt x="244" y="1979"/>
                  </a:lnTo>
                  <a:lnTo>
                    <a:pt x="122" y="2052"/>
                  </a:lnTo>
                  <a:lnTo>
                    <a:pt x="0" y="2101"/>
                  </a:lnTo>
                  <a:lnTo>
                    <a:pt x="1465" y="7132"/>
                  </a:lnTo>
                  <a:lnTo>
                    <a:pt x="14703" y="7132"/>
                  </a:lnTo>
                  <a:lnTo>
                    <a:pt x="16168" y="2101"/>
                  </a:lnTo>
                  <a:lnTo>
                    <a:pt x="16046" y="2052"/>
                  </a:lnTo>
                  <a:lnTo>
                    <a:pt x="15924" y="1979"/>
                  </a:lnTo>
                  <a:lnTo>
                    <a:pt x="15802" y="1881"/>
                  </a:lnTo>
                  <a:lnTo>
                    <a:pt x="15704" y="1784"/>
                  </a:lnTo>
                  <a:lnTo>
                    <a:pt x="11161" y="3444"/>
                  </a:lnTo>
                  <a:lnTo>
                    <a:pt x="8426" y="1"/>
                  </a:lnTo>
                  <a:lnTo>
                    <a:pt x="8255" y="25"/>
                  </a:lnTo>
                  <a:lnTo>
                    <a:pt x="7913" y="25"/>
                  </a:lnTo>
                  <a:lnTo>
                    <a:pt x="774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38"/>
            <p:cNvSpPr/>
            <p:nvPr/>
          </p:nvSpPr>
          <p:spPr>
            <a:xfrm>
              <a:off x="4601275" y="1757225"/>
              <a:ext cx="41550" cy="41550"/>
            </a:xfrm>
            <a:custGeom>
              <a:avLst/>
              <a:gdLst/>
              <a:ahLst/>
              <a:cxnLst/>
              <a:rect l="l" t="t" r="r" b="b"/>
              <a:pathLst>
                <a:path w="1662" h="1662" extrusionOk="0">
                  <a:moveTo>
                    <a:pt x="831" y="1"/>
                  </a:moveTo>
                  <a:lnTo>
                    <a:pt x="660" y="25"/>
                  </a:lnTo>
                  <a:lnTo>
                    <a:pt x="514" y="74"/>
                  </a:lnTo>
                  <a:lnTo>
                    <a:pt x="367" y="147"/>
                  </a:lnTo>
                  <a:lnTo>
                    <a:pt x="245" y="245"/>
                  </a:lnTo>
                  <a:lnTo>
                    <a:pt x="147" y="367"/>
                  </a:lnTo>
                  <a:lnTo>
                    <a:pt x="74" y="514"/>
                  </a:lnTo>
                  <a:lnTo>
                    <a:pt x="25" y="684"/>
                  </a:lnTo>
                  <a:lnTo>
                    <a:pt x="1" y="831"/>
                  </a:lnTo>
                  <a:lnTo>
                    <a:pt x="25" y="1002"/>
                  </a:lnTo>
                  <a:lnTo>
                    <a:pt x="74" y="1173"/>
                  </a:lnTo>
                  <a:lnTo>
                    <a:pt x="147" y="1295"/>
                  </a:lnTo>
                  <a:lnTo>
                    <a:pt x="245" y="1417"/>
                  </a:lnTo>
                  <a:lnTo>
                    <a:pt x="367" y="1539"/>
                  </a:lnTo>
                  <a:lnTo>
                    <a:pt x="514" y="1613"/>
                  </a:lnTo>
                  <a:lnTo>
                    <a:pt x="660" y="1661"/>
                  </a:lnTo>
                  <a:lnTo>
                    <a:pt x="1002" y="1661"/>
                  </a:lnTo>
                  <a:lnTo>
                    <a:pt x="1149" y="1613"/>
                  </a:lnTo>
                  <a:lnTo>
                    <a:pt x="1295" y="1539"/>
                  </a:lnTo>
                  <a:lnTo>
                    <a:pt x="1417" y="1417"/>
                  </a:lnTo>
                  <a:lnTo>
                    <a:pt x="1515" y="1295"/>
                  </a:lnTo>
                  <a:lnTo>
                    <a:pt x="1588" y="1173"/>
                  </a:lnTo>
                  <a:lnTo>
                    <a:pt x="1637" y="1002"/>
                  </a:lnTo>
                  <a:lnTo>
                    <a:pt x="1662" y="831"/>
                  </a:lnTo>
                  <a:lnTo>
                    <a:pt x="1637" y="684"/>
                  </a:lnTo>
                  <a:lnTo>
                    <a:pt x="1588" y="514"/>
                  </a:lnTo>
                  <a:lnTo>
                    <a:pt x="1515" y="367"/>
                  </a:lnTo>
                  <a:lnTo>
                    <a:pt x="1417" y="245"/>
                  </a:lnTo>
                  <a:lnTo>
                    <a:pt x="1295" y="147"/>
                  </a:lnTo>
                  <a:lnTo>
                    <a:pt x="1149" y="74"/>
                  </a:lnTo>
                  <a:lnTo>
                    <a:pt x="1002" y="25"/>
                  </a:lnTo>
                  <a:lnTo>
                    <a:pt x="8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38"/>
            <p:cNvSpPr/>
            <p:nvPr/>
          </p:nvSpPr>
          <p:spPr>
            <a:xfrm>
              <a:off x="4673325" y="1947725"/>
              <a:ext cx="327300" cy="44600"/>
            </a:xfrm>
            <a:custGeom>
              <a:avLst/>
              <a:gdLst/>
              <a:ahLst/>
              <a:cxnLst/>
              <a:rect l="l" t="t" r="r" b="b"/>
              <a:pathLst>
                <a:path w="13092" h="1784" extrusionOk="0">
                  <a:moveTo>
                    <a:pt x="1" y="1"/>
                  </a:moveTo>
                  <a:lnTo>
                    <a:pt x="514" y="1784"/>
                  </a:lnTo>
                  <a:lnTo>
                    <a:pt x="1808" y="1686"/>
                  </a:lnTo>
                  <a:lnTo>
                    <a:pt x="3249" y="1588"/>
                  </a:lnTo>
                  <a:lnTo>
                    <a:pt x="4836" y="1539"/>
                  </a:lnTo>
                  <a:lnTo>
                    <a:pt x="8256" y="1539"/>
                  </a:lnTo>
                  <a:lnTo>
                    <a:pt x="9843" y="1588"/>
                  </a:lnTo>
                  <a:lnTo>
                    <a:pt x="11284" y="1661"/>
                  </a:lnTo>
                  <a:lnTo>
                    <a:pt x="12579" y="1784"/>
                  </a:lnTo>
                  <a:lnTo>
                    <a:pt x="130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0" name="Google Shape;570;p38"/>
          <p:cNvGrpSpPr/>
          <p:nvPr/>
        </p:nvGrpSpPr>
        <p:grpSpPr>
          <a:xfrm>
            <a:off x="5434174" y="1467734"/>
            <a:ext cx="356303" cy="360400"/>
            <a:chOff x="5297950" y="1632050"/>
            <a:chExt cx="426200" cy="431100"/>
          </a:xfrm>
        </p:grpSpPr>
        <p:sp>
          <p:nvSpPr>
            <p:cNvPr id="571" name="Google Shape;571;p38"/>
            <p:cNvSpPr/>
            <p:nvPr/>
          </p:nvSpPr>
          <p:spPr>
            <a:xfrm>
              <a:off x="5404800" y="1936125"/>
              <a:ext cx="212500" cy="127025"/>
            </a:xfrm>
            <a:custGeom>
              <a:avLst/>
              <a:gdLst/>
              <a:ahLst/>
              <a:cxnLst/>
              <a:rect l="l" t="t" r="r" b="b"/>
              <a:pathLst>
                <a:path w="8500" h="5081" extrusionOk="0">
                  <a:moveTo>
                    <a:pt x="3175" y="1"/>
                  </a:moveTo>
                  <a:lnTo>
                    <a:pt x="3175" y="2834"/>
                  </a:lnTo>
                  <a:lnTo>
                    <a:pt x="2614" y="2956"/>
                  </a:lnTo>
                  <a:lnTo>
                    <a:pt x="2076" y="3102"/>
                  </a:lnTo>
                  <a:lnTo>
                    <a:pt x="1588" y="3298"/>
                  </a:lnTo>
                  <a:lnTo>
                    <a:pt x="1148" y="3493"/>
                  </a:lnTo>
                  <a:lnTo>
                    <a:pt x="782" y="3713"/>
                  </a:lnTo>
                  <a:lnTo>
                    <a:pt x="611" y="3859"/>
                  </a:lnTo>
                  <a:lnTo>
                    <a:pt x="464" y="3982"/>
                  </a:lnTo>
                  <a:lnTo>
                    <a:pt x="318" y="4128"/>
                  </a:lnTo>
                  <a:lnTo>
                    <a:pt x="196" y="4275"/>
                  </a:lnTo>
                  <a:lnTo>
                    <a:pt x="74" y="4421"/>
                  </a:lnTo>
                  <a:lnTo>
                    <a:pt x="0" y="4592"/>
                  </a:lnTo>
                  <a:lnTo>
                    <a:pt x="171" y="4665"/>
                  </a:lnTo>
                  <a:lnTo>
                    <a:pt x="416" y="4739"/>
                  </a:lnTo>
                  <a:lnTo>
                    <a:pt x="782" y="4836"/>
                  </a:lnTo>
                  <a:lnTo>
                    <a:pt x="1344" y="4910"/>
                  </a:lnTo>
                  <a:lnTo>
                    <a:pt x="2101" y="5007"/>
                  </a:lnTo>
                  <a:lnTo>
                    <a:pt x="3053" y="5056"/>
                  </a:lnTo>
                  <a:lnTo>
                    <a:pt x="4250" y="5081"/>
                  </a:lnTo>
                  <a:lnTo>
                    <a:pt x="5447" y="5056"/>
                  </a:lnTo>
                  <a:lnTo>
                    <a:pt x="6399" y="5007"/>
                  </a:lnTo>
                  <a:lnTo>
                    <a:pt x="7156" y="4910"/>
                  </a:lnTo>
                  <a:lnTo>
                    <a:pt x="7718" y="4836"/>
                  </a:lnTo>
                  <a:lnTo>
                    <a:pt x="8084" y="4739"/>
                  </a:lnTo>
                  <a:lnTo>
                    <a:pt x="8329" y="4665"/>
                  </a:lnTo>
                  <a:lnTo>
                    <a:pt x="8500" y="4592"/>
                  </a:lnTo>
                  <a:lnTo>
                    <a:pt x="8426" y="4421"/>
                  </a:lnTo>
                  <a:lnTo>
                    <a:pt x="8304" y="4275"/>
                  </a:lnTo>
                  <a:lnTo>
                    <a:pt x="8182" y="4128"/>
                  </a:lnTo>
                  <a:lnTo>
                    <a:pt x="8036" y="3982"/>
                  </a:lnTo>
                  <a:lnTo>
                    <a:pt x="7889" y="3859"/>
                  </a:lnTo>
                  <a:lnTo>
                    <a:pt x="7718" y="3713"/>
                  </a:lnTo>
                  <a:lnTo>
                    <a:pt x="7352" y="3493"/>
                  </a:lnTo>
                  <a:lnTo>
                    <a:pt x="6912" y="3298"/>
                  </a:lnTo>
                  <a:lnTo>
                    <a:pt x="6424" y="3102"/>
                  </a:lnTo>
                  <a:lnTo>
                    <a:pt x="5886" y="2956"/>
                  </a:lnTo>
                  <a:lnTo>
                    <a:pt x="5325" y="2834"/>
                  </a:lnTo>
                  <a:lnTo>
                    <a:pt x="5325" y="1"/>
                  </a:lnTo>
                  <a:lnTo>
                    <a:pt x="5032" y="49"/>
                  </a:lnTo>
                  <a:lnTo>
                    <a:pt x="4763" y="98"/>
                  </a:lnTo>
                  <a:lnTo>
                    <a:pt x="4250" y="123"/>
                  </a:lnTo>
                  <a:lnTo>
                    <a:pt x="3737" y="98"/>
                  </a:lnTo>
                  <a:lnTo>
                    <a:pt x="3469" y="49"/>
                  </a:lnTo>
                  <a:lnTo>
                    <a:pt x="317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38"/>
            <p:cNvSpPr/>
            <p:nvPr/>
          </p:nvSpPr>
          <p:spPr>
            <a:xfrm>
              <a:off x="5297950" y="1632050"/>
              <a:ext cx="426200" cy="294950"/>
            </a:xfrm>
            <a:custGeom>
              <a:avLst/>
              <a:gdLst/>
              <a:ahLst/>
              <a:cxnLst/>
              <a:rect l="l" t="t" r="r" b="b"/>
              <a:pathLst>
                <a:path w="17048" h="11798" extrusionOk="0">
                  <a:moveTo>
                    <a:pt x="8524" y="2956"/>
                  </a:moveTo>
                  <a:lnTo>
                    <a:pt x="8573" y="2981"/>
                  </a:lnTo>
                  <a:lnTo>
                    <a:pt x="8622" y="3054"/>
                  </a:lnTo>
                  <a:lnTo>
                    <a:pt x="9086" y="4128"/>
                  </a:lnTo>
                  <a:lnTo>
                    <a:pt x="9135" y="4202"/>
                  </a:lnTo>
                  <a:lnTo>
                    <a:pt x="9208" y="4275"/>
                  </a:lnTo>
                  <a:lnTo>
                    <a:pt x="9306" y="4324"/>
                  </a:lnTo>
                  <a:lnTo>
                    <a:pt x="9403" y="4348"/>
                  </a:lnTo>
                  <a:lnTo>
                    <a:pt x="10576" y="4470"/>
                  </a:lnTo>
                  <a:lnTo>
                    <a:pt x="10649" y="4495"/>
                  </a:lnTo>
                  <a:lnTo>
                    <a:pt x="10698" y="4519"/>
                  </a:lnTo>
                  <a:lnTo>
                    <a:pt x="10673" y="4592"/>
                  </a:lnTo>
                  <a:lnTo>
                    <a:pt x="10624" y="4641"/>
                  </a:lnTo>
                  <a:lnTo>
                    <a:pt x="9745" y="5423"/>
                  </a:lnTo>
                  <a:lnTo>
                    <a:pt x="9696" y="5496"/>
                  </a:lnTo>
                  <a:lnTo>
                    <a:pt x="9648" y="5594"/>
                  </a:lnTo>
                  <a:lnTo>
                    <a:pt x="9623" y="5691"/>
                  </a:lnTo>
                  <a:lnTo>
                    <a:pt x="9623" y="5789"/>
                  </a:lnTo>
                  <a:lnTo>
                    <a:pt x="9892" y="6961"/>
                  </a:lnTo>
                  <a:lnTo>
                    <a:pt x="9892" y="7035"/>
                  </a:lnTo>
                  <a:lnTo>
                    <a:pt x="9867" y="7084"/>
                  </a:lnTo>
                  <a:lnTo>
                    <a:pt x="9818" y="7084"/>
                  </a:lnTo>
                  <a:lnTo>
                    <a:pt x="9745" y="7059"/>
                  </a:lnTo>
                  <a:lnTo>
                    <a:pt x="8719" y="6473"/>
                  </a:lnTo>
                  <a:lnTo>
                    <a:pt x="8622" y="6424"/>
                  </a:lnTo>
                  <a:lnTo>
                    <a:pt x="8426" y="6424"/>
                  </a:lnTo>
                  <a:lnTo>
                    <a:pt x="8329" y="6473"/>
                  </a:lnTo>
                  <a:lnTo>
                    <a:pt x="7303" y="7059"/>
                  </a:lnTo>
                  <a:lnTo>
                    <a:pt x="7230" y="7084"/>
                  </a:lnTo>
                  <a:lnTo>
                    <a:pt x="7181" y="7084"/>
                  </a:lnTo>
                  <a:lnTo>
                    <a:pt x="7156" y="7035"/>
                  </a:lnTo>
                  <a:lnTo>
                    <a:pt x="7156" y="6961"/>
                  </a:lnTo>
                  <a:lnTo>
                    <a:pt x="7425" y="5789"/>
                  </a:lnTo>
                  <a:lnTo>
                    <a:pt x="7425" y="5691"/>
                  </a:lnTo>
                  <a:lnTo>
                    <a:pt x="7401" y="5594"/>
                  </a:lnTo>
                  <a:lnTo>
                    <a:pt x="7352" y="5496"/>
                  </a:lnTo>
                  <a:lnTo>
                    <a:pt x="7303" y="5423"/>
                  </a:lnTo>
                  <a:lnTo>
                    <a:pt x="6424" y="4641"/>
                  </a:lnTo>
                  <a:lnTo>
                    <a:pt x="6375" y="4592"/>
                  </a:lnTo>
                  <a:lnTo>
                    <a:pt x="6350" y="4519"/>
                  </a:lnTo>
                  <a:lnTo>
                    <a:pt x="6399" y="4495"/>
                  </a:lnTo>
                  <a:lnTo>
                    <a:pt x="6473" y="4470"/>
                  </a:lnTo>
                  <a:lnTo>
                    <a:pt x="7645" y="4348"/>
                  </a:lnTo>
                  <a:lnTo>
                    <a:pt x="7743" y="4324"/>
                  </a:lnTo>
                  <a:lnTo>
                    <a:pt x="7840" y="4275"/>
                  </a:lnTo>
                  <a:lnTo>
                    <a:pt x="7913" y="4202"/>
                  </a:lnTo>
                  <a:lnTo>
                    <a:pt x="7962" y="4128"/>
                  </a:lnTo>
                  <a:lnTo>
                    <a:pt x="8426" y="3054"/>
                  </a:lnTo>
                  <a:lnTo>
                    <a:pt x="8475" y="2981"/>
                  </a:lnTo>
                  <a:lnTo>
                    <a:pt x="8524" y="2956"/>
                  </a:lnTo>
                  <a:close/>
                  <a:moveTo>
                    <a:pt x="15973" y="2150"/>
                  </a:moveTo>
                  <a:lnTo>
                    <a:pt x="15973" y="2516"/>
                  </a:lnTo>
                  <a:lnTo>
                    <a:pt x="15924" y="2932"/>
                  </a:lnTo>
                  <a:lnTo>
                    <a:pt x="15875" y="3371"/>
                  </a:lnTo>
                  <a:lnTo>
                    <a:pt x="15802" y="3835"/>
                  </a:lnTo>
                  <a:lnTo>
                    <a:pt x="15704" y="4299"/>
                  </a:lnTo>
                  <a:lnTo>
                    <a:pt x="15558" y="4788"/>
                  </a:lnTo>
                  <a:lnTo>
                    <a:pt x="15411" y="5252"/>
                  </a:lnTo>
                  <a:lnTo>
                    <a:pt x="15216" y="5740"/>
                  </a:lnTo>
                  <a:lnTo>
                    <a:pt x="14996" y="6204"/>
                  </a:lnTo>
                  <a:lnTo>
                    <a:pt x="14752" y="6620"/>
                  </a:lnTo>
                  <a:lnTo>
                    <a:pt x="14459" y="7035"/>
                  </a:lnTo>
                  <a:lnTo>
                    <a:pt x="14141" y="7426"/>
                  </a:lnTo>
                  <a:lnTo>
                    <a:pt x="13799" y="7767"/>
                  </a:lnTo>
                  <a:lnTo>
                    <a:pt x="13604" y="7914"/>
                  </a:lnTo>
                  <a:lnTo>
                    <a:pt x="13409" y="8061"/>
                  </a:lnTo>
                  <a:lnTo>
                    <a:pt x="13213" y="8183"/>
                  </a:lnTo>
                  <a:lnTo>
                    <a:pt x="12993" y="8305"/>
                  </a:lnTo>
                  <a:lnTo>
                    <a:pt x="12774" y="8402"/>
                  </a:lnTo>
                  <a:lnTo>
                    <a:pt x="12529" y="8476"/>
                  </a:lnTo>
                  <a:lnTo>
                    <a:pt x="12529" y="8476"/>
                  </a:lnTo>
                  <a:lnTo>
                    <a:pt x="12823" y="7767"/>
                  </a:lnTo>
                  <a:lnTo>
                    <a:pt x="13042" y="7059"/>
                  </a:lnTo>
                  <a:lnTo>
                    <a:pt x="13262" y="6351"/>
                  </a:lnTo>
                  <a:lnTo>
                    <a:pt x="13433" y="5618"/>
                  </a:lnTo>
                  <a:lnTo>
                    <a:pt x="13555" y="4837"/>
                  </a:lnTo>
                  <a:lnTo>
                    <a:pt x="13677" y="4031"/>
                  </a:lnTo>
                  <a:lnTo>
                    <a:pt x="13751" y="3127"/>
                  </a:lnTo>
                  <a:lnTo>
                    <a:pt x="13799" y="2150"/>
                  </a:lnTo>
                  <a:close/>
                  <a:moveTo>
                    <a:pt x="3249" y="2150"/>
                  </a:moveTo>
                  <a:lnTo>
                    <a:pt x="3298" y="3127"/>
                  </a:lnTo>
                  <a:lnTo>
                    <a:pt x="3371" y="4031"/>
                  </a:lnTo>
                  <a:lnTo>
                    <a:pt x="3493" y="4837"/>
                  </a:lnTo>
                  <a:lnTo>
                    <a:pt x="3615" y="5618"/>
                  </a:lnTo>
                  <a:lnTo>
                    <a:pt x="3786" y="6351"/>
                  </a:lnTo>
                  <a:lnTo>
                    <a:pt x="4006" y="7059"/>
                  </a:lnTo>
                  <a:lnTo>
                    <a:pt x="4226" y="7767"/>
                  </a:lnTo>
                  <a:lnTo>
                    <a:pt x="4519" y="8476"/>
                  </a:lnTo>
                  <a:lnTo>
                    <a:pt x="4274" y="8402"/>
                  </a:lnTo>
                  <a:lnTo>
                    <a:pt x="4055" y="8305"/>
                  </a:lnTo>
                  <a:lnTo>
                    <a:pt x="3835" y="8183"/>
                  </a:lnTo>
                  <a:lnTo>
                    <a:pt x="3639" y="8061"/>
                  </a:lnTo>
                  <a:lnTo>
                    <a:pt x="3444" y="7914"/>
                  </a:lnTo>
                  <a:lnTo>
                    <a:pt x="3249" y="7767"/>
                  </a:lnTo>
                  <a:lnTo>
                    <a:pt x="2907" y="7426"/>
                  </a:lnTo>
                  <a:lnTo>
                    <a:pt x="2589" y="7035"/>
                  </a:lnTo>
                  <a:lnTo>
                    <a:pt x="2296" y="6620"/>
                  </a:lnTo>
                  <a:lnTo>
                    <a:pt x="2052" y="6204"/>
                  </a:lnTo>
                  <a:lnTo>
                    <a:pt x="1832" y="5740"/>
                  </a:lnTo>
                  <a:lnTo>
                    <a:pt x="1637" y="5252"/>
                  </a:lnTo>
                  <a:lnTo>
                    <a:pt x="1490" y="4788"/>
                  </a:lnTo>
                  <a:lnTo>
                    <a:pt x="1344" y="4299"/>
                  </a:lnTo>
                  <a:lnTo>
                    <a:pt x="1246" y="3835"/>
                  </a:lnTo>
                  <a:lnTo>
                    <a:pt x="1173" y="3371"/>
                  </a:lnTo>
                  <a:lnTo>
                    <a:pt x="1124" y="2932"/>
                  </a:lnTo>
                  <a:lnTo>
                    <a:pt x="1075" y="2516"/>
                  </a:lnTo>
                  <a:lnTo>
                    <a:pt x="1075" y="2150"/>
                  </a:lnTo>
                  <a:close/>
                  <a:moveTo>
                    <a:pt x="3737" y="1"/>
                  </a:moveTo>
                  <a:lnTo>
                    <a:pt x="3639" y="25"/>
                  </a:lnTo>
                  <a:lnTo>
                    <a:pt x="3542" y="50"/>
                  </a:lnTo>
                  <a:lnTo>
                    <a:pt x="3444" y="99"/>
                  </a:lnTo>
                  <a:lnTo>
                    <a:pt x="3371" y="147"/>
                  </a:lnTo>
                  <a:lnTo>
                    <a:pt x="3322" y="221"/>
                  </a:lnTo>
                  <a:lnTo>
                    <a:pt x="3249" y="294"/>
                  </a:lnTo>
                  <a:lnTo>
                    <a:pt x="3224" y="392"/>
                  </a:lnTo>
                  <a:lnTo>
                    <a:pt x="3200" y="489"/>
                  </a:lnTo>
                  <a:lnTo>
                    <a:pt x="3224" y="1076"/>
                  </a:lnTo>
                  <a:lnTo>
                    <a:pt x="1075" y="1076"/>
                  </a:lnTo>
                  <a:lnTo>
                    <a:pt x="855" y="1100"/>
                  </a:lnTo>
                  <a:lnTo>
                    <a:pt x="660" y="1149"/>
                  </a:lnTo>
                  <a:lnTo>
                    <a:pt x="489" y="1246"/>
                  </a:lnTo>
                  <a:lnTo>
                    <a:pt x="318" y="1393"/>
                  </a:lnTo>
                  <a:lnTo>
                    <a:pt x="196" y="1540"/>
                  </a:lnTo>
                  <a:lnTo>
                    <a:pt x="98" y="1735"/>
                  </a:lnTo>
                  <a:lnTo>
                    <a:pt x="25" y="1930"/>
                  </a:lnTo>
                  <a:lnTo>
                    <a:pt x="0" y="2150"/>
                  </a:lnTo>
                  <a:lnTo>
                    <a:pt x="25" y="2614"/>
                  </a:lnTo>
                  <a:lnTo>
                    <a:pt x="49" y="3078"/>
                  </a:lnTo>
                  <a:lnTo>
                    <a:pt x="98" y="3518"/>
                  </a:lnTo>
                  <a:lnTo>
                    <a:pt x="171" y="3957"/>
                  </a:lnTo>
                  <a:lnTo>
                    <a:pt x="269" y="4348"/>
                  </a:lnTo>
                  <a:lnTo>
                    <a:pt x="367" y="4739"/>
                  </a:lnTo>
                  <a:lnTo>
                    <a:pt x="489" y="5130"/>
                  </a:lnTo>
                  <a:lnTo>
                    <a:pt x="635" y="5496"/>
                  </a:lnTo>
                  <a:lnTo>
                    <a:pt x="782" y="5838"/>
                  </a:lnTo>
                  <a:lnTo>
                    <a:pt x="928" y="6156"/>
                  </a:lnTo>
                  <a:lnTo>
                    <a:pt x="1099" y="6473"/>
                  </a:lnTo>
                  <a:lnTo>
                    <a:pt x="1295" y="6766"/>
                  </a:lnTo>
                  <a:lnTo>
                    <a:pt x="1466" y="7059"/>
                  </a:lnTo>
                  <a:lnTo>
                    <a:pt x="1661" y="7328"/>
                  </a:lnTo>
                  <a:lnTo>
                    <a:pt x="2076" y="7816"/>
                  </a:lnTo>
                  <a:lnTo>
                    <a:pt x="2516" y="8256"/>
                  </a:lnTo>
                  <a:lnTo>
                    <a:pt x="2931" y="8622"/>
                  </a:lnTo>
                  <a:lnTo>
                    <a:pt x="3346" y="8940"/>
                  </a:lnTo>
                  <a:lnTo>
                    <a:pt x="3762" y="9184"/>
                  </a:lnTo>
                  <a:lnTo>
                    <a:pt x="4152" y="9379"/>
                  </a:lnTo>
                  <a:lnTo>
                    <a:pt x="4519" y="9526"/>
                  </a:lnTo>
                  <a:lnTo>
                    <a:pt x="4836" y="9624"/>
                  </a:lnTo>
                  <a:lnTo>
                    <a:pt x="5105" y="9672"/>
                  </a:lnTo>
                  <a:lnTo>
                    <a:pt x="5422" y="10136"/>
                  </a:lnTo>
                  <a:lnTo>
                    <a:pt x="5764" y="10576"/>
                  </a:lnTo>
                  <a:lnTo>
                    <a:pt x="5935" y="10747"/>
                  </a:lnTo>
                  <a:lnTo>
                    <a:pt x="6131" y="10918"/>
                  </a:lnTo>
                  <a:lnTo>
                    <a:pt x="6326" y="11089"/>
                  </a:lnTo>
                  <a:lnTo>
                    <a:pt x="6546" y="11236"/>
                  </a:lnTo>
                  <a:lnTo>
                    <a:pt x="6766" y="11358"/>
                  </a:lnTo>
                  <a:lnTo>
                    <a:pt x="6985" y="11480"/>
                  </a:lnTo>
                  <a:lnTo>
                    <a:pt x="7230" y="11577"/>
                  </a:lnTo>
                  <a:lnTo>
                    <a:pt x="7474" y="11651"/>
                  </a:lnTo>
                  <a:lnTo>
                    <a:pt x="7718" y="11724"/>
                  </a:lnTo>
                  <a:lnTo>
                    <a:pt x="7987" y="11773"/>
                  </a:lnTo>
                  <a:lnTo>
                    <a:pt x="8255" y="11797"/>
                  </a:lnTo>
                  <a:lnTo>
                    <a:pt x="8793" y="11797"/>
                  </a:lnTo>
                  <a:lnTo>
                    <a:pt x="9061" y="11773"/>
                  </a:lnTo>
                  <a:lnTo>
                    <a:pt x="9330" y="11724"/>
                  </a:lnTo>
                  <a:lnTo>
                    <a:pt x="9574" y="11651"/>
                  </a:lnTo>
                  <a:lnTo>
                    <a:pt x="9818" y="11577"/>
                  </a:lnTo>
                  <a:lnTo>
                    <a:pt x="10063" y="11480"/>
                  </a:lnTo>
                  <a:lnTo>
                    <a:pt x="10283" y="11358"/>
                  </a:lnTo>
                  <a:lnTo>
                    <a:pt x="10502" y="11236"/>
                  </a:lnTo>
                  <a:lnTo>
                    <a:pt x="10722" y="11089"/>
                  </a:lnTo>
                  <a:lnTo>
                    <a:pt x="10918" y="10918"/>
                  </a:lnTo>
                  <a:lnTo>
                    <a:pt x="11113" y="10747"/>
                  </a:lnTo>
                  <a:lnTo>
                    <a:pt x="11284" y="10576"/>
                  </a:lnTo>
                  <a:lnTo>
                    <a:pt x="11626" y="10136"/>
                  </a:lnTo>
                  <a:lnTo>
                    <a:pt x="11943" y="9672"/>
                  </a:lnTo>
                  <a:lnTo>
                    <a:pt x="12212" y="9624"/>
                  </a:lnTo>
                  <a:lnTo>
                    <a:pt x="12529" y="9550"/>
                  </a:lnTo>
                  <a:lnTo>
                    <a:pt x="12896" y="9404"/>
                  </a:lnTo>
                  <a:lnTo>
                    <a:pt x="13287" y="9208"/>
                  </a:lnTo>
                  <a:lnTo>
                    <a:pt x="13702" y="8964"/>
                  </a:lnTo>
                  <a:lnTo>
                    <a:pt x="14117" y="8647"/>
                  </a:lnTo>
                  <a:lnTo>
                    <a:pt x="14557" y="8280"/>
                  </a:lnTo>
                  <a:lnTo>
                    <a:pt x="14972" y="7865"/>
                  </a:lnTo>
                  <a:lnTo>
                    <a:pt x="15387" y="7377"/>
                  </a:lnTo>
                  <a:lnTo>
                    <a:pt x="15582" y="7108"/>
                  </a:lnTo>
                  <a:lnTo>
                    <a:pt x="15753" y="6815"/>
                  </a:lnTo>
                  <a:lnTo>
                    <a:pt x="15949" y="6522"/>
                  </a:lnTo>
                  <a:lnTo>
                    <a:pt x="16120" y="6204"/>
                  </a:lnTo>
                  <a:lnTo>
                    <a:pt x="16266" y="5887"/>
                  </a:lnTo>
                  <a:lnTo>
                    <a:pt x="16413" y="5521"/>
                  </a:lnTo>
                  <a:lnTo>
                    <a:pt x="16559" y="5179"/>
                  </a:lnTo>
                  <a:lnTo>
                    <a:pt x="16681" y="4788"/>
                  </a:lnTo>
                  <a:lnTo>
                    <a:pt x="16779" y="4397"/>
                  </a:lnTo>
                  <a:lnTo>
                    <a:pt x="16877" y="3982"/>
                  </a:lnTo>
                  <a:lnTo>
                    <a:pt x="16950" y="3542"/>
                  </a:lnTo>
                  <a:lnTo>
                    <a:pt x="16999" y="3103"/>
                  </a:lnTo>
                  <a:lnTo>
                    <a:pt x="17023" y="2614"/>
                  </a:lnTo>
                  <a:lnTo>
                    <a:pt x="17048" y="2150"/>
                  </a:lnTo>
                  <a:lnTo>
                    <a:pt x="17023" y="1930"/>
                  </a:lnTo>
                  <a:lnTo>
                    <a:pt x="16950" y="1735"/>
                  </a:lnTo>
                  <a:lnTo>
                    <a:pt x="16852" y="1540"/>
                  </a:lnTo>
                  <a:lnTo>
                    <a:pt x="16730" y="1393"/>
                  </a:lnTo>
                  <a:lnTo>
                    <a:pt x="16559" y="1246"/>
                  </a:lnTo>
                  <a:lnTo>
                    <a:pt x="16388" y="1149"/>
                  </a:lnTo>
                  <a:lnTo>
                    <a:pt x="16193" y="1100"/>
                  </a:lnTo>
                  <a:lnTo>
                    <a:pt x="15973" y="1076"/>
                  </a:lnTo>
                  <a:lnTo>
                    <a:pt x="13824" y="1076"/>
                  </a:lnTo>
                  <a:lnTo>
                    <a:pt x="13848" y="489"/>
                  </a:lnTo>
                  <a:lnTo>
                    <a:pt x="13824" y="392"/>
                  </a:lnTo>
                  <a:lnTo>
                    <a:pt x="13799" y="294"/>
                  </a:lnTo>
                  <a:lnTo>
                    <a:pt x="13726" y="221"/>
                  </a:lnTo>
                  <a:lnTo>
                    <a:pt x="13677" y="147"/>
                  </a:lnTo>
                  <a:lnTo>
                    <a:pt x="13604" y="99"/>
                  </a:lnTo>
                  <a:lnTo>
                    <a:pt x="13506" y="50"/>
                  </a:lnTo>
                  <a:lnTo>
                    <a:pt x="13409" y="25"/>
                  </a:lnTo>
                  <a:lnTo>
                    <a:pt x="1331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3" name="Google Shape;573;p38"/>
          <p:cNvGrpSpPr/>
          <p:nvPr/>
        </p:nvGrpSpPr>
        <p:grpSpPr>
          <a:xfrm>
            <a:off x="5996677" y="1457033"/>
            <a:ext cx="358351" cy="381822"/>
            <a:chOff x="5970800" y="1619250"/>
            <a:chExt cx="428650" cy="456725"/>
          </a:xfrm>
        </p:grpSpPr>
        <p:sp>
          <p:nvSpPr>
            <p:cNvPr id="574" name="Google Shape;574;p38"/>
            <p:cNvSpPr/>
            <p:nvPr/>
          </p:nvSpPr>
          <p:spPr>
            <a:xfrm>
              <a:off x="5970800" y="1674200"/>
              <a:ext cx="377975" cy="377950"/>
            </a:xfrm>
            <a:custGeom>
              <a:avLst/>
              <a:gdLst/>
              <a:ahLst/>
              <a:cxnLst/>
              <a:rect l="l" t="t" r="r" b="b"/>
              <a:pathLst>
                <a:path w="15119" h="15118" extrusionOk="0">
                  <a:moveTo>
                    <a:pt x="7181" y="0"/>
                  </a:moveTo>
                  <a:lnTo>
                    <a:pt x="6790" y="49"/>
                  </a:lnTo>
                  <a:lnTo>
                    <a:pt x="6424" y="98"/>
                  </a:lnTo>
                  <a:lnTo>
                    <a:pt x="6058" y="147"/>
                  </a:lnTo>
                  <a:lnTo>
                    <a:pt x="5691" y="244"/>
                  </a:lnTo>
                  <a:lnTo>
                    <a:pt x="5325" y="342"/>
                  </a:lnTo>
                  <a:lnTo>
                    <a:pt x="4983" y="464"/>
                  </a:lnTo>
                  <a:lnTo>
                    <a:pt x="4641" y="586"/>
                  </a:lnTo>
                  <a:lnTo>
                    <a:pt x="4299" y="733"/>
                  </a:lnTo>
                  <a:lnTo>
                    <a:pt x="3982" y="904"/>
                  </a:lnTo>
                  <a:lnTo>
                    <a:pt x="3664" y="1099"/>
                  </a:lnTo>
                  <a:lnTo>
                    <a:pt x="3347" y="1295"/>
                  </a:lnTo>
                  <a:lnTo>
                    <a:pt x="3053" y="1490"/>
                  </a:lnTo>
                  <a:lnTo>
                    <a:pt x="2760" y="1734"/>
                  </a:lnTo>
                  <a:lnTo>
                    <a:pt x="2492" y="1954"/>
                  </a:lnTo>
                  <a:lnTo>
                    <a:pt x="2223" y="2223"/>
                  </a:lnTo>
                  <a:lnTo>
                    <a:pt x="1979" y="2467"/>
                  </a:lnTo>
                  <a:lnTo>
                    <a:pt x="1735" y="2760"/>
                  </a:lnTo>
                  <a:lnTo>
                    <a:pt x="1515" y="3029"/>
                  </a:lnTo>
                  <a:lnTo>
                    <a:pt x="1295" y="3322"/>
                  </a:lnTo>
                  <a:lnTo>
                    <a:pt x="1100" y="3639"/>
                  </a:lnTo>
                  <a:lnTo>
                    <a:pt x="929" y="3957"/>
                  </a:lnTo>
                  <a:lnTo>
                    <a:pt x="758" y="4274"/>
                  </a:lnTo>
                  <a:lnTo>
                    <a:pt x="611" y="4616"/>
                  </a:lnTo>
                  <a:lnTo>
                    <a:pt x="465" y="4958"/>
                  </a:lnTo>
                  <a:lnTo>
                    <a:pt x="343" y="5300"/>
                  </a:lnTo>
                  <a:lnTo>
                    <a:pt x="245" y="5666"/>
                  </a:lnTo>
                  <a:lnTo>
                    <a:pt x="172" y="6033"/>
                  </a:lnTo>
                  <a:lnTo>
                    <a:pt x="98" y="6399"/>
                  </a:lnTo>
                  <a:lnTo>
                    <a:pt x="49" y="6790"/>
                  </a:lnTo>
                  <a:lnTo>
                    <a:pt x="25" y="7156"/>
                  </a:lnTo>
                  <a:lnTo>
                    <a:pt x="1" y="7547"/>
                  </a:lnTo>
                  <a:lnTo>
                    <a:pt x="25" y="7938"/>
                  </a:lnTo>
                  <a:lnTo>
                    <a:pt x="49" y="8328"/>
                  </a:lnTo>
                  <a:lnTo>
                    <a:pt x="98" y="8695"/>
                  </a:lnTo>
                  <a:lnTo>
                    <a:pt x="172" y="9085"/>
                  </a:lnTo>
                  <a:lnTo>
                    <a:pt x="245" y="9452"/>
                  </a:lnTo>
                  <a:lnTo>
                    <a:pt x="343" y="9794"/>
                  </a:lnTo>
                  <a:lnTo>
                    <a:pt x="465" y="10160"/>
                  </a:lnTo>
                  <a:lnTo>
                    <a:pt x="611" y="10502"/>
                  </a:lnTo>
                  <a:lnTo>
                    <a:pt x="758" y="10820"/>
                  </a:lnTo>
                  <a:lnTo>
                    <a:pt x="929" y="11161"/>
                  </a:lnTo>
                  <a:lnTo>
                    <a:pt x="1100" y="11479"/>
                  </a:lnTo>
                  <a:lnTo>
                    <a:pt x="1295" y="11772"/>
                  </a:lnTo>
                  <a:lnTo>
                    <a:pt x="1515" y="12065"/>
                  </a:lnTo>
                  <a:lnTo>
                    <a:pt x="1735" y="12358"/>
                  </a:lnTo>
                  <a:lnTo>
                    <a:pt x="1979" y="12627"/>
                  </a:lnTo>
                  <a:lnTo>
                    <a:pt x="2223" y="12895"/>
                  </a:lnTo>
                  <a:lnTo>
                    <a:pt x="2492" y="13140"/>
                  </a:lnTo>
                  <a:lnTo>
                    <a:pt x="2760" y="13384"/>
                  </a:lnTo>
                  <a:lnTo>
                    <a:pt x="3053" y="13604"/>
                  </a:lnTo>
                  <a:lnTo>
                    <a:pt x="3347" y="13824"/>
                  </a:lnTo>
                  <a:lnTo>
                    <a:pt x="3664" y="14019"/>
                  </a:lnTo>
                  <a:lnTo>
                    <a:pt x="3982" y="14190"/>
                  </a:lnTo>
                  <a:lnTo>
                    <a:pt x="4299" y="14361"/>
                  </a:lnTo>
                  <a:lnTo>
                    <a:pt x="4641" y="14507"/>
                  </a:lnTo>
                  <a:lnTo>
                    <a:pt x="4983" y="14654"/>
                  </a:lnTo>
                  <a:lnTo>
                    <a:pt x="5325" y="14776"/>
                  </a:lnTo>
                  <a:lnTo>
                    <a:pt x="5691" y="14874"/>
                  </a:lnTo>
                  <a:lnTo>
                    <a:pt x="6058" y="14947"/>
                  </a:lnTo>
                  <a:lnTo>
                    <a:pt x="6424" y="15020"/>
                  </a:lnTo>
                  <a:lnTo>
                    <a:pt x="6790" y="15069"/>
                  </a:lnTo>
                  <a:lnTo>
                    <a:pt x="7181" y="15094"/>
                  </a:lnTo>
                  <a:lnTo>
                    <a:pt x="7572" y="15118"/>
                  </a:lnTo>
                  <a:lnTo>
                    <a:pt x="7963" y="15094"/>
                  </a:lnTo>
                  <a:lnTo>
                    <a:pt x="8329" y="15069"/>
                  </a:lnTo>
                  <a:lnTo>
                    <a:pt x="8720" y="15020"/>
                  </a:lnTo>
                  <a:lnTo>
                    <a:pt x="9086" y="14947"/>
                  </a:lnTo>
                  <a:lnTo>
                    <a:pt x="9452" y="14874"/>
                  </a:lnTo>
                  <a:lnTo>
                    <a:pt x="9819" y="14776"/>
                  </a:lnTo>
                  <a:lnTo>
                    <a:pt x="10161" y="14654"/>
                  </a:lnTo>
                  <a:lnTo>
                    <a:pt x="10503" y="14507"/>
                  </a:lnTo>
                  <a:lnTo>
                    <a:pt x="10844" y="14361"/>
                  </a:lnTo>
                  <a:lnTo>
                    <a:pt x="11162" y="14190"/>
                  </a:lnTo>
                  <a:lnTo>
                    <a:pt x="11479" y="14019"/>
                  </a:lnTo>
                  <a:lnTo>
                    <a:pt x="11797" y="13824"/>
                  </a:lnTo>
                  <a:lnTo>
                    <a:pt x="12090" y="13604"/>
                  </a:lnTo>
                  <a:lnTo>
                    <a:pt x="12383" y="13384"/>
                  </a:lnTo>
                  <a:lnTo>
                    <a:pt x="12652" y="13140"/>
                  </a:lnTo>
                  <a:lnTo>
                    <a:pt x="12920" y="12895"/>
                  </a:lnTo>
                  <a:lnTo>
                    <a:pt x="13165" y="12627"/>
                  </a:lnTo>
                  <a:lnTo>
                    <a:pt x="13409" y="12358"/>
                  </a:lnTo>
                  <a:lnTo>
                    <a:pt x="13629" y="12065"/>
                  </a:lnTo>
                  <a:lnTo>
                    <a:pt x="13824" y="11772"/>
                  </a:lnTo>
                  <a:lnTo>
                    <a:pt x="14019" y="11479"/>
                  </a:lnTo>
                  <a:lnTo>
                    <a:pt x="14215" y="11161"/>
                  </a:lnTo>
                  <a:lnTo>
                    <a:pt x="14386" y="10820"/>
                  </a:lnTo>
                  <a:lnTo>
                    <a:pt x="14532" y="10502"/>
                  </a:lnTo>
                  <a:lnTo>
                    <a:pt x="14654" y="10160"/>
                  </a:lnTo>
                  <a:lnTo>
                    <a:pt x="14777" y="9794"/>
                  </a:lnTo>
                  <a:lnTo>
                    <a:pt x="14899" y="9452"/>
                  </a:lnTo>
                  <a:lnTo>
                    <a:pt x="14972" y="9085"/>
                  </a:lnTo>
                  <a:lnTo>
                    <a:pt x="15045" y="8695"/>
                  </a:lnTo>
                  <a:lnTo>
                    <a:pt x="15094" y="8328"/>
                  </a:lnTo>
                  <a:lnTo>
                    <a:pt x="15118" y="7938"/>
                  </a:lnTo>
                  <a:lnTo>
                    <a:pt x="15118" y="7547"/>
                  </a:lnTo>
                  <a:lnTo>
                    <a:pt x="15094" y="6936"/>
                  </a:lnTo>
                  <a:lnTo>
                    <a:pt x="15021" y="6326"/>
                  </a:lnTo>
                  <a:lnTo>
                    <a:pt x="14899" y="5740"/>
                  </a:lnTo>
                  <a:lnTo>
                    <a:pt x="14728" y="5178"/>
                  </a:lnTo>
                  <a:lnTo>
                    <a:pt x="14532" y="4616"/>
                  </a:lnTo>
                  <a:lnTo>
                    <a:pt x="14288" y="4079"/>
                  </a:lnTo>
                  <a:lnTo>
                    <a:pt x="13995" y="3590"/>
                  </a:lnTo>
                  <a:lnTo>
                    <a:pt x="13653" y="3102"/>
                  </a:lnTo>
                  <a:lnTo>
                    <a:pt x="13458" y="3053"/>
                  </a:lnTo>
                  <a:lnTo>
                    <a:pt x="12163" y="4347"/>
                  </a:lnTo>
                  <a:lnTo>
                    <a:pt x="12383" y="4689"/>
                  </a:lnTo>
                  <a:lnTo>
                    <a:pt x="12578" y="5056"/>
                  </a:lnTo>
                  <a:lnTo>
                    <a:pt x="12749" y="5446"/>
                  </a:lnTo>
                  <a:lnTo>
                    <a:pt x="12896" y="5837"/>
                  </a:lnTo>
                  <a:lnTo>
                    <a:pt x="13018" y="6252"/>
                  </a:lnTo>
                  <a:lnTo>
                    <a:pt x="13091" y="6668"/>
                  </a:lnTo>
                  <a:lnTo>
                    <a:pt x="13165" y="7107"/>
                  </a:lnTo>
                  <a:lnTo>
                    <a:pt x="13165" y="7547"/>
                  </a:lnTo>
                  <a:lnTo>
                    <a:pt x="13140" y="8133"/>
                  </a:lnTo>
                  <a:lnTo>
                    <a:pt x="13067" y="8695"/>
                  </a:lnTo>
                  <a:lnTo>
                    <a:pt x="12920" y="9208"/>
                  </a:lnTo>
                  <a:lnTo>
                    <a:pt x="12725" y="9745"/>
                  </a:lnTo>
                  <a:lnTo>
                    <a:pt x="12505" y="10233"/>
                  </a:lnTo>
                  <a:lnTo>
                    <a:pt x="12212" y="10673"/>
                  </a:lnTo>
                  <a:lnTo>
                    <a:pt x="11895" y="11113"/>
                  </a:lnTo>
                  <a:lnTo>
                    <a:pt x="11528" y="11503"/>
                  </a:lnTo>
                  <a:lnTo>
                    <a:pt x="11138" y="11870"/>
                  </a:lnTo>
                  <a:lnTo>
                    <a:pt x="10698" y="12187"/>
                  </a:lnTo>
                  <a:lnTo>
                    <a:pt x="10234" y="12480"/>
                  </a:lnTo>
                  <a:lnTo>
                    <a:pt x="9745" y="12725"/>
                  </a:lnTo>
                  <a:lnTo>
                    <a:pt x="9233" y="12895"/>
                  </a:lnTo>
                  <a:lnTo>
                    <a:pt x="8695" y="13042"/>
                  </a:lnTo>
                  <a:lnTo>
                    <a:pt x="8133" y="13140"/>
                  </a:lnTo>
                  <a:lnTo>
                    <a:pt x="7572" y="13164"/>
                  </a:lnTo>
                  <a:lnTo>
                    <a:pt x="6986" y="13140"/>
                  </a:lnTo>
                  <a:lnTo>
                    <a:pt x="6448" y="13042"/>
                  </a:lnTo>
                  <a:lnTo>
                    <a:pt x="5911" y="12895"/>
                  </a:lnTo>
                  <a:lnTo>
                    <a:pt x="5398" y="12725"/>
                  </a:lnTo>
                  <a:lnTo>
                    <a:pt x="4910" y="12480"/>
                  </a:lnTo>
                  <a:lnTo>
                    <a:pt x="4446" y="12187"/>
                  </a:lnTo>
                  <a:lnTo>
                    <a:pt x="4006" y="11870"/>
                  </a:lnTo>
                  <a:lnTo>
                    <a:pt x="3615" y="11503"/>
                  </a:lnTo>
                  <a:lnTo>
                    <a:pt x="3249" y="11113"/>
                  </a:lnTo>
                  <a:lnTo>
                    <a:pt x="2931" y="10673"/>
                  </a:lnTo>
                  <a:lnTo>
                    <a:pt x="2638" y="10233"/>
                  </a:lnTo>
                  <a:lnTo>
                    <a:pt x="2418" y="9745"/>
                  </a:lnTo>
                  <a:lnTo>
                    <a:pt x="2223" y="9208"/>
                  </a:lnTo>
                  <a:lnTo>
                    <a:pt x="2077" y="8695"/>
                  </a:lnTo>
                  <a:lnTo>
                    <a:pt x="2003" y="8133"/>
                  </a:lnTo>
                  <a:lnTo>
                    <a:pt x="1954" y="7547"/>
                  </a:lnTo>
                  <a:lnTo>
                    <a:pt x="2003" y="6985"/>
                  </a:lnTo>
                  <a:lnTo>
                    <a:pt x="2077" y="6423"/>
                  </a:lnTo>
                  <a:lnTo>
                    <a:pt x="2223" y="5886"/>
                  </a:lnTo>
                  <a:lnTo>
                    <a:pt x="2418" y="5373"/>
                  </a:lnTo>
                  <a:lnTo>
                    <a:pt x="2638" y="4885"/>
                  </a:lnTo>
                  <a:lnTo>
                    <a:pt x="2931" y="4421"/>
                  </a:lnTo>
                  <a:lnTo>
                    <a:pt x="3249" y="4005"/>
                  </a:lnTo>
                  <a:lnTo>
                    <a:pt x="3615" y="3590"/>
                  </a:lnTo>
                  <a:lnTo>
                    <a:pt x="4006" y="3224"/>
                  </a:lnTo>
                  <a:lnTo>
                    <a:pt x="4446" y="2906"/>
                  </a:lnTo>
                  <a:lnTo>
                    <a:pt x="4910" y="2638"/>
                  </a:lnTo>
                  <a:lnTo>
                    <a:pt x="5398" y="2394"/>
                  </a:lnTo>
                  <a:lnTo>
                    <a:pt x="5911" y="2198"/>
                  </a:lnTo>
                  <a:lnTo>
                    <a:pt x="6448" y="2076"/>
                  </a:lnTo>
                  <a:lnTo>
                    <a:pt x="6986" y="1978"/>
                  </a:lnTo>
                  <a:lnTo>
                    <a:pt x="7572" y="1954"/>
                  </a:lnTo>
                  <a:lnTo>
                    <a:pt x="8011" y="1978"/>
                  </a:lnTo>
                  <a:lnTo>
                    <a:pt x="8451" y="2027"/>
                  </a:lnTo>
                  <a:lnTo>
                    <a:pt x="8866" y="2100"/>
                  </a:lnTo>
                  <a:lnTo>
                    <a:pt x="9281" y="2223"/>
                  </a:lnTo>
                  <a:lnTo>
                    <a:pt x="9672" y="2369"/>
                  </a:lnTo>
                  <a:lnTo>
                    <a:pt x="10063" y="2540"/>
                  </a:lnTo>
                  <a:lnTo>
                    <a:pt x="10429" y="2735"/>
                  </a:lnTo>
                  <a:lnTo>
                    <a:pt x="10771" y="2955"/>
                  </a:lnTo>
                  <a:lnTo>
                    <a:pt x="11943" y="1807"/>
                  </a:lnTo>
                  <a:lnTo>
                    <a:pt x="11846" y="1343"/>
                  </a:lnTo>
                  <a:lnTo>
                    <a:pt x="11382" y="1026"/>
                  </a:lnTo>
                  <a:lnTo>
                    <a:pt x="10893" y="782"/>
                  </a:lnTo>
                  <a:lnTo>
                    <a:pt x="10380" y="537"/>
                  </a:lnTo>
                  <a:lnTo>
                    <a:pt x="9843" y="342"/>
                  </a:lnTo>
                  <a:lnTo>
                    <a:pt x="9306" y="195"/>
                  </a:lnTo>
                  <a:lnTo>
                    <a:pt x="8744" y="98"/>
                  </a:lnTo>
                  <a:lnTo>
                    <a:pt x="8158" y="25"/>
                  </a:lnTo>
                  <a:lnTo>
                    <a:pt x="757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38"/>
            <p:cNvSpPr/>
            <p:nvPr/>
          </p:nvSpPr>
          <p:spPr>
            <a:xfrm>
              <a:off x="6068500" y="1771875"/>
              <a:ext cx="182575" cy="182600"/>
            </a:xfrm>
            <a:custGeom>
              <a:avLst/>
              <a:gdLst/>
              <a:ahLst/>
              <a:cxnLst/>
              <a:rect l="l" t="t" r="r" b="b"/>
              <a:pathLst>
                <a:path w="7303" h="7304" extrusionOk="0">
                  <a:moveTo>
                    <a:pt x="3664" y="1"/>
                  </a:moveTo>
                  <a:lnTo>
                    <a:pt x="3297" y="25"/>
                  </a:lnTo>
                  <a:lnTo>
                    <a:pt x="2931" y="74"/>
                  </a:lnTo>
                  <a:lnTo>
                    <a:pt x="2565" y="147"/>
                  </a:lnTo>
                  <a:lnTo>
                    <a:pt x="2247" y="294"/>
                  </a:lnTo>
                  <a:lnTo>
                    <a:pt x="1930" y="440"/>
                  </a:lnTo>
                  <a:lnTo>
                    <a:pt x="1612" y="611"/>
                  </a:lnTo>
                  <a:lnTo>
                    <a:pt x="1344" y="831"/>
                  </a:lnTo>
                  <a:lnTo>
                    <a:pt x="1075" y="1075"/>
                  </a:lnTo>
                  <a:lnTo>
                    <a:pt x="831" y="1320"/>
                  </a:lnTo>
                  <a:lnTo>
                    <a:pt x="635" y="1613"/>
                  </a:lnTo>
                  <a:lnTo>
                    <a:pt x="440" y="1906"/>
                  </a:lnTo>
                  <a:lnTo>
                    <a:pt x="293" y="2223"/>
                  </a:lnTo>
                  <a:lnTo>
                    <a:pt x="171" y="2565"/>
                  </a:lnTo>
                  <a:lnTo>
                    <a:pt x="74" y="2907"/>
                  </a:lnTo>
                  <a:lnTo>
                    <a:pt x="25" y="3273"/>
                  </a:lnTo>
                  <a:lnTo>
                    <a:pt x="0" y="3640"/>
                  </a:lnTo>
                  <a:lnTo>
                    <a:pt x="25" y="4031"/>
                  </a:lnTo>
                  <a:lnTo>
                    <a:pt x="74" y="4373"/>
                  </a:lnTo>
                  <a:lnTo>
                    <a:pt x="171" y="4739"/>
                  </a:lnTo>
                  <a:lnTo>
                    <a:pt x="293" y="5081"/>
                  </a:lnTo>
                  <a:lnTo>
                    <a:pt x="440" y="5398"/>
                  </a:lnTo>
                  <a:lnTo>
                    <a:pt x="635" y="5691"/>
                  </a:lnTo>
                  <a:lnTo>
                    <a:pt x="831" y="5960"/>
                  </a:lnTo>
                  <a:lnTo>
                    <a:pt x="1075" y="6229"/>
                  </a:lnTo>
                  <a:lnTo>
                    <a:pt x="1344" y="6473"/>
                  </a:lnTo>
                  <a:lnTo>
                    <a:pt x="1612" y="6668"/>
                  </a:lnTo>
                  <a:lnTo>
                    <a:pt x="1930" y="6864"/>
                  </a:lnTo>
                  <a:lnTo>
                    <a:pt x="2247" y="7010"/>
                  </a:lnTo>
                  <a:lnTo>
                    <a:pt x="2565" y="7132"/>
                  </a:lnTo>
                  <a:lnTo>
                    <a:pt x="2931" y="7230"/>
                  </a:lnTo>
                  <a:lnTo>
                    <a:pt x="3297" y="7279"/>
                  </a:lnTo>
                  <a:lnTo>
                    <a:pt x="3664" y="7303"/>
                  </a:lnTo>
                  <a:lnTo>
                    <a:pt x="4030" y="7279"/>
                  </a:lnTo>
                  <a:lnTo>
                    <a:pt x="4396" y="7230"/>
                  </a:lnTo>
                  <a:lnTo>
                    <a:pt x="4738" y="7132"/>
                  </a:lnTo>
                  <a:lnTo>
                    <a:pt x="5080" y="7010"/>
                  </a:lnTo>
                  <a:lnTo>
                    <a:pt x="5398" y="6864"/>
                  </a:lnTo>
                  <a:lnTo>
                    <a:pt x="5691" y="6668"/>
                  </a:lnTo>
                  <a:lnTo>
                    <a:pt x="5984" y="6473"/>
                  </a:lnTo>
                  <a:lnTo>
                    <a:pt x="6253" y="6229"/>
                  </a:lnTo>
                  <a:lnTo>
                    <a:pt x="6472" y="5960"/>
                  </a:lnTo>
                  <a:lnTo>
                    <a:pt x="6692" y="5691"/>
                  </a:lnTo>
                  <a:lnTo>
                    <a:pt x="6863" y="5398"/>
                  </a:lnTo>
                  <a:lnTo>
                    <a:pt x="7034" y="5081"/>
                  </a:lnTo>
                  <a:lnTo>
                    <a:pt x="7156" y="4739"/>
                  </a:lnTo>
                  <a:lnTo>
                    <a:pt x="7230" y="4373"/>
                  </a:lnTo>
                  <a:lnTo>
                    <a:pt x="7303" y="4031"/>
                  </a:lnTo>
                  <a:lnTo>
                    <a:pt x="7303" y="3640"/>
                  </a:lnTo>
                  <a:lnTo>
                    <a:pt x="7303" y="3396"/>
                  </a:lnTo>
                  <a:lnTo>
                    <a:pt x="7278" y="3176"/>
                  </a:lnTo>
                  <a:lnTo>
                    <a:pt x="7254" y="2932"/>
                  </a:lnTo>
                  <a:lnTo>
                    <a:pt x="7181" y="2712"/>
                  </a:lnTo>
                  <a:lnTo>
                    <a:pt x="7132" y="2492"/>
                  </a:lnTo>
                  <a:lnTo>
                    <a:pt x="7034" y="2272"/>
                  </a:lnTo>
                  <a:lnTo>
                    <a:pt x="6839" y="1857"/>
                  </a:lnTo>
                  <a:lnTo>
                    <a:pt x="5325" y="3347"/>
                  </a:lnTo>
                  <a:lnTo>
                    <a:pt x="5349" y="3640"/>
                  </a:lnTo>
                  <a:lnTo>
                    <a:pt x="5349" y="3811"/>
                  </a:lnTo>
                  <a:lnTo>
                    <a:pt x="5325" y="3982"/>
                  </a:lnTo>
                  <a:lnTo>
                    <a:pt x="5276" y="4153"/>
                  </a:lnTo>
                  <a:lnTo>
                    <a:pt x="5227" y="4299"/>
                  </a:lnTo>
                  <a:lnTo>
                    <a:pt x="5154" y="4446"/>
                  </a:lnTo>
                  <a:lnTo>
                    <a:pt x="5080" y="4592"/>
                  </a:lnTo>
                  <a:lnTo>
                    <a:pt x="4983" y="4739"/>
                  </a:lnTo>
                  <a:lnTo>
                    <a:pt x="4860" y="4861"/>
                  </a:lnTo>
                  <a:lnTo>
                    <a:pt x="4738" y="4959"/>
                  </a:lnTo>
                  <a:lnTo>
                    <a:pt x="4616" y="5056"/>
                  </a:lnTo>
                  <a:lnTo>
                    <a:pt x="4470" y="5154"/>
                  </a:lnTo>
                  <a:lnTo>
                    <a:pt x="4323" y="5203"/>
                  </a:lnTo>
                  <a:lnTo>
                    <a:pt x="4177" y="5276"/>
                  </a:lnTo>
                  <a:lnTo>
                    <a:pt x="4006" y="5301"/>
                  </a:lnTo>
                  <a:lnTo>
                    <a:pt x="3835" y="5349"/>
                  </a:lnTo>
                  <a:lnTo>
                    <a:pt x="3493" y="5349"/>
                  </a:lnTo>
                  <a:lnTo>
                    <a:pt x="3322" y="5301"/>
                  </a:lnTo>
                  <a:lnTo>
                    <a:pt x="3151" y="5276"/>
                  </a:lnTo>
                  <a:lnTo>
                    <a:pt x="3004" y="5203"/>
                  </a:lnTo>
                  <a:lnTo>
                    <a:pt x="2858" y="5154"/>
                  </a:lnTo>
                  <a:lnTo>
                    <a:pt x="2711" y="5056"/>
                  </a:lnTo>
                  <a:lnTo>
                    <a:pt x="2589" y="4959"/>
                  </a:lnTo>
                  <a:lnTo>
                    <a:pt x="2467" y="4861"/>
                  </a:lnTo>
                  <a:lnTo>
                    <a:pt x="2345" y="4739"/>
                  </a:lnTo>
                  <a:lnTo>
                    <a:pt x="2247" y="4592"/>
                  </a:lnTo>
                  <a:lnTo>
                    <a:pt x="2174" y="4446"/>
                  </a:lnTo>
                  <a:lnTo>
                    <a:pt x="2101" y="4299"/>
                  </a:lnTo>
                  <a:lnTo>
                    <a:pt x="2027" y="4153"/>
                  </a:lnTo>
                  <a:lnTo>
                    <a:pt x="2003" y="3982"/>
                  </a:lnTo>
                  <a:lnTo>
                    <a:pt x="1979" y="3811"/>
                  </a:lnTo>
                  <a:lnTo>
                    <a:pt x="1954" y="3640"/>
                  </a:lnTo>
                  <a:lnTo>
                    <a:pt x="1979" y="3469"/>
                  </a:lnTo>
                  <a:lnTo>
                    <a:pt x="2003" y="3298"/>
                  </a:lnTo>
                  <a:lnTo>
                    <a:pt x="2027" y="3151"/>
                  </a:lnTo>
                  <a:lnTo>
                    <a:pt x="2101" y="2980"/>
                  </a:lnTo>
                  <a:lnTo>
                    <a:pt x="2174" y="2834"/>
                  </a:lnTo>
                  <a:lnTo>
                    <a:pt x="2247" y="2687"/>
                  </a:lnTo>
                  <a:lnTo>
                    <a:pt x="2345" y="2565"/>
                  </a:lnTo>
                  <a:lnTo>
                    <a:pt x="2467" y="2443"/>
                  </a:lnTo>
                  <a:lnTo>
                    <a:pt x="2589" y="2345"/>
                  </a:lnTo>
                  <a:lnTo>
                    <a:pt x="2711" y="2248"/>
                  </a:lnTo>
                  <a:lnTo>
                    <a:pt x="2858" y="2150"/>
                  </a:lnTo>
                  <a:lnTo>
                    <a:pt x="3004" y="2077"/>
                  </a:lnTo>
                  <a:lnTo>
                    <a:pt x="3151" y="2028"/>
                  </a:lnTo>
                  <a:lnTo>
                    <a:pt x="3322" y="1979"/>
                  </a:lnTo>
                  <a:lnTo>
                    <a:pt x="3493" y="1955"/>
                  </a:lnTo>
                  <a:lnTo>
                    <a:pt x="3664" y="1955"/>
                  </a:lnTo>
                  <a:lnTo>
                    <a:pt x="3957" y="1979"/>
                  </a:lnTo>
                  <a:lnTo>
                    <a:pt x="5447" y="465"/>
                  </a:lnTo>
                  <a:lnTo>
                    <a:pt x="5056" y="269"/>
                  </a:lnTo>
                  <a:lnTo>
                    <a:pt x="4836" y="196"/>
                  </a:lnTo>
                  <a:lnTo>
                    <a:pt x="4616" y="123"/>
                  </a:lnTo>
                  <a:lnTo>
                    <a:pt x="4372" y="74"/>
                  </a:lnTo>
                  <a:lnTo>
                    <a:pt x="4152" y="25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38"/>
            <p:cNvSpPr/>
            <p:nvPr/>
          </p:nvSpPr>
          <p:spPr>
            <a:xfrm>
              <a:off x="5981175" y="2005125"/>
              <a:ext cx="75125" cy="70850"/>
            </a:xfrm>
            <a:custGeom>
              <a:avLst/>
              <a:gdLst/>
              <a:ahLst/>
              <a:cxnLst/>
              <a:rect l="l" t="t" r="r" b="b"/>
              <a:pathLst>
                <a:path w="3005" h="2834" extrusionOk="0">
                  <a:moveTo>
                    <a:pt x="1466" y="0"/>
                  </a:moveTo>
                  <a:lnTo>
                    <a:pt x="294" y="1173"/>
                  </a:lnTo>
                  <a:lnTo>
                    <a:pt x="172" y="1319"/>
                  </a:lnTo>
                  <a:lnTo>
                    <a:pt x="74" y="1490"/>
                  </a:lnTo>
                  <a:lnTo>
                    <a:pt x="25" y="1661"/>
                  </a:lnTo>
                  <a:lnTo>
                    <a:pt x="1" y="1857"/>
                  </a:lnTo>
                  <a:lnTo>
                    <a:pt x="25" y="2052"/>
                  </a:lnTo>
                  <a:lnTo>
                    <a:pt x="74" y="2223"/>
                  </a:lnTo>
                  <a:lnTo>
                    <a:pt x="172" y="2394"/>
                  </a:lnTo>
                  <a:lnTo>
                    <a:pt x="294" y="2540"/>
                  </a:lnTo>
                  <a:lnTo>
                    <a:pt x="440" y="2663"/>
                  </a:lnTo>
                  <a:lnTo>
                    <a:pt x="611" y="2760"/>
                  </a:lnTo>
                  <a:lnTo>
                    <a:pt x="807" y="2809"/>
                  </a:lnTo>
                  <a:lnTo>
                    <a:pt x="978" y="2833"/>
                  </a:lnTo>
                  <a:lnTo>
                    <a:pt x="1173" y="2809"/>
                  </a:lnTo>
                  <a:lnTo>
                    <a:pt x="1344" y="2760"/>
                  </a:lnTo>
                  <a:lnTo>
                    <a:pt x="1515" y="2663"/>
                  </a:lnTo>
                  <a:lnTo>
                    <a:pt x="1686" y="2540"/>
                  </a:lnTo>
                  <a:lnTo>
                    <a:pt x="2858" y="1368"/>
                  </a:lnTo>
                  <a:lnTo>
                    <a:pt x="3005" y="1197"/>
                  </a:lnTo>
                  <a:lnTo>
                    <a:pt x="2590" y="928"/>
                  </a:lnTo>
                  <a:lnTo>
                    <a:pt x="2199" y="635"/>
                  </a:lnTo>
                  <a:lnTo>
                    <a:pt x="1808" y="342"/>
                  </a:lnTo>
                  <a:lnTo>
                    <a:pt x="14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38"/>
            <p:cNvSpPr/>
            <p:nvPr/>
          </p:nvSpPr>
          <p:spPr>
            <a:xfrm>
              <a:off x="6263875" y="2005125"/>
              <a:ext cx="74525" cy="70850"/>
            </a:xfrm>
            <a:custGeom>
              <a:avLst/>
              <a:gdLst/>
              <a:ahLst/>
              <a:cxnLst/>
              <a:rect l="l" t="t" r="r" b="b"/>
              <a:pathLst>
                <a:path w="2981" h="2834" extrusionOk="0">
                  <a:moveTo>
                    <a:pt x="1539" y="0"/>
                  </a:moveTo>
                  <a:lnTo>
                    <a:pt x="1173" y="342"/>
                  </a:lnTo>
                  <a:lnTo>
                    <a:pt x="807" y="635"/>
                  </a:lnTo>
                  <a:lnTo>
                    <a:pt x="416" y="928"/>
                  </a:lnTo>
                  <a:lnTo>
                    <a:pt x="1" y="1197"/>
                  </a:lnTo>
                  <a:lnTo>
                    <a:pt x="123" y="1368"/>
                  </a:lnTo>
                  <a:lnTo>
                    <a:pt x="1319" y="2540"/>
                  </a:lnTo>
                  <a:lnTo>
                    <a:pt x="1466" y="2663"/>
                  </a:lnTo>
                  <a:lnTo>
                    <a:pt x="1637" y="2760"/>
                  </a:lnTo>
                  <a:lnTo>
                    <a:pt x="1832" y="2809"/>
                  </a:lnTo>
                  <a:lnTo>
                    <a:pt x="2003" y="2833"/>
                  </a:lnTo>
                  <a:lnTo>
                    <a:pt x="2199" y="2809"/>
                  </a:lnTo>
                  <a:lnTo>
                    <a:pt x="2370" y="2760"/>
                  </a:lnTo>
                  <a:lnTo>
                    <a:pt x="2541" y="2663"/>
                  </a:lnTo>
                  <a:lnTo>
                    <a:pt x="2712" y="2540"/>
                  </a:lnTo>
                  <a:lnTo>
                    <a:pt x="2834" y="2394"/>
                  </a:lnTo>
                  <a:lnTo>
                    <a:pt x="2931" y="2223"/>
                  </a:lnTo>
                  <a:lnTo>
                    <a:pt x="2980" y="2052"/>
                  </a:lnTo>
                  <a:lnTo>
                    <a:pt x="2980" y="1857"/>
                  </a:lnTo>
                  <a:lnTo>
                    <a:pt x="2980" y="1661"/>
                  </a:lnTo>
                  <a:lnTo>
                    <a:pt x="2931" y="1490"/>
                  </a:lnTo>
                  <a:lnTo>
                    <a:pt x="2834" y="1319"/>
                  </a:lnTo>
                  <a:lnTo>
                    <a:pt x="2712" y="1173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38"/>
            <p:cNvSpPr/>
            <p:nvPr/>
          </p:nvSpPr>
          <p:spPr>
            <a:xfrm>
              <a:off x="6147875" y="1619250"/>
              <a:ext cx="251575" cy="255850"/>
            </a:xfrm>
            <a:custGeom>
              <a:avLst/>
              <a:gdLst/>
              <a:ahLst/>
              <a:cxnLst/>
              <a:rect l="l" t="t" r="r" b="b"/>
              <a:pathLst>
                <a:path w="10063" h="10234" extrusionOk="0">
                  <a:moveTo>
                    <a:pt x="7352" y="0"/>
                  </a:moveTo>
                  <a:lnTo>
                    <a:pt x="7254" y="24"/>
                  </a:lnTo>
                  <a:lnTo>
                    <a:pt x="7181" y="73"/>
                  </a:lnTo>
                  <a:lnTo>
                    <a:pt x="7083" y="147"/>
                  </a:lnTo>
                  <a:lnTo>
                    <a:pt x="5447" y="1758"/>
                  </a:lnTo>
                  <a:lnTo>
                    <a:pt x="5373" y="1856"/>
                  </a:lnTo>
                  <a:lnTo>
                    <a:pt x="5300" y="1978"/>
                  </a:lnTo>
                  <a:lnTo>
                    <a:pt x="5227" y="2125"/>
                  </a:lnTo>
                  <a:lnTo>
                    <a:pt x="5178" y="2247"/>
                  </a:lnTo>
                  <a:lnTo>
                    <a:pt x="5154" y="2393"/>
                  </a:lnTo>
                  <a:lnTo>
                    <a:pt x="5129" y="2540"/>
                  </a:lnTo>
                  <a:lnTo>
                    <a:pt x="5129" y="2687"/>
                  </a:lnTo>
                  <a:lnTo>
                    <a:pt x="5129" y="2809"/>
                  </a:lnTo>
                  <a:lnTo>
                    <a:pt x="5349" y="3981"/>
                  </a:lnTo>
                  <a:lnTo>
                    <a:pt x="5398" y="4152"/>
                  </a:lnTo>
                  <a:lnTo>
                    <a:pt x="147" y="9403"/>
                  </a:lnTo>
                  <a:lnTo>
                    <a:pt x="74" y="9476"/>
                  </a:lnTo>
                  <a:lnTo>
                    <a:pt x="25" y="9574"/>
                  </a:lnTo>
                  <a:lnTo>
                    <a:pt x="0" y="9672"/>
                  </a:lnTo>
                  <a:lnTo>
                    <a:pt x="0" y="9745"/>
                  </a:lnTo>
                  <a:lnTo>
                    <a:pt x="0" y="9843"/>
                  </a:lnTo>
                  <a:lnTo>
                    <a:pt x="25" y="9940"/>
                  </a:lnTo>
                  <a:lnTo>
                    <a:pt x="74" y="10013"/>
                  </a:lnTo>
                  <a:lnTo>
                    <a:pt x="147" y="10087"/>
                  </a:lnTo>
                  <a:lnTo>
                    <a:pt x="220" y="10160"/>
                  </a:lnTo>
                  <a:lnTo>
                    <a:pt x="293" y="10209"/>
                  </a:lnTo>
                  <a:lnTo>
                    <a:pt x="391" y="10233"/>
                  </a:lnTo>
                  <a:lnTo>
                    <a:pt x="586" y="10233"/>
                  </a:lnTo>
                  <a:lnTo>
                    <a:pt x="660" y="10209"/>
                  </a:lnTo>
                  <a:lnTo>
                    <a:pt x="757" y="10160"/>
                  </a:lnTo>
                  <a:lnTo>
                    <a:pt x="831" y="10087"/>
                  </a:lnTo>
                  <a:lnTo>
                    <a:pt x="6204" y="4738"/>
                  </a:lnTo>
                  <a:lnTo>
                    <a:pt x="7254" y="4909"/>
                  </a:lnTo>
                  <a:lnTo>
                    <a:pt x="7376" y="4933"/>
                  </a:lnTo>
                  <a:lnTo>
                    <a:pt x="7523" y="4933"/>
                  </a:lnTo>
                  <a:lnTo>
                    <a:pt x="7645" y="4909"/>
                  </a:lnTo>
                  <a:lnTo>
                    <a:pt x="7791" y="4860"/>
                  </a:lnTo>
                  <a:lnTo>
                    <a:pt x="7938" y="4811"/>
                  </a:lnTo>
                  <a:lnTo>
                    <a:pt x="8060" y="4763"/>
                  </a:lnTo>
                  <a:lnTo>
                    <a:pt x="8182" y="4689"/>
                  </a:lnTo>
                  <a:lnTo>
                    <a:pt x="8280" y="4592"/>
                  </a:lnTo>
                  <a:lnTo>
                    <a:pt x="9916" y="2955"/>
                  </a:lnTo>
                  <a:lnTo>
                    <a:pt x="9989" y="2882"/>
                  </a:lnTo>
                  <a:lnTo>
                    <a:pt x="10038" y="2784"/>
                  </a:lnTo>
                  <a:lnTo>
                    <a:pt x="10063" y="2711"/>
                  </a:lnTo>
                  <a:lnTo>
                    <a:pt x="10038" y="2613"/>
                  </a:lnTo>
                  <a:lnTo>
                    <a:pt x="10014" y="2564"/>
                  </a:lnTo>
                  <a:lnTo>
                    <a:pt x="9940" y="2491"/>
                  </a:lnTo>
                  <a:lnTo>
                    <a:pt x="9843" y="2442"/>
                  </a:lnTo>
                  <a:lnTo>
                    <a:pt x="9745" y="2418"/>
                  </a:lnTo>
                  <a:lnTo>
                    <a:pt x="8695" y="2223"/>
                  </a:lnTo>
                  <a:lnTo>
                    <a:pt x="9721" y="1197"/>
                  </a:lnTo>
                  <a:lnTo>
                    <a:pt x="9794" y="1123"/>
                  </a:lnTo>
                  <a:lnTo>
                    <a:pt x="9843" y="1026"/>
                  </a:lnTo>
                  <a:lnTo>
                    <a:pt x="9867" y="953"/>
                  </a:lnTo>
                  <a:lnTo>
                    <a:pt x="9867" y="855"/>
                  </a:lnTo>
                  <a:lnTo>
                    <a:pt x="9867" y="757"/>
                  </a:lnTo>
                  <a:lnTo>
                    <a:pt x="9843" y="659"/>
                  </a:lnTo>
                  <a:lnTo>
                    <a:pt x="9794" y="586"/>
                  </a:lnTo>
                  <a:lnTo>
                    <a:pt x="9721" y="513"/>
                  </a:lnTo>
                  <a:lnTo>
                    <a:pt x="9647" y="440"/>
                  </a:lnTo>
                  <a:lnTo>
                    <a:pt x="9574" y="391"/>
                  </a:lnTo>
                  <a:lnTo>
                    <a:pt x="9476" y="366"/>
                  </a:lnTo>
                  <a:lnTo>
                    <a:pt x="9281" y="366"/>
                  </a:lnTo>
                  <a:lnTo>
                    <a:pt x="9208" y="391"/>
                  </a:lnTo>
                  <a:lnTo>
                    <a:pt x="9110" y="440"/>
                  </a:lnTo>
                  <a:lnTo>
                    <a:pt x="9037" y="513"/>
                  </a:lnTo>
                  <a:lnTo>
                    <a:pt x="7889" y="1661"/>
                  </a:lnTo>
                  <a:lnTo>
                    <a:pt x="7840" y="1490"/>
                  </a:lnTo>
                  <a:lnTo>
                    <a:pt x="7620" y="318"/>
                  </a:lnTo>
                  <a:lnTo>
                    <a:pt x="7596" y="195"/>
                  </a:lnTo>
                  <a:lnTo>
                    <a:pt x="7547" y="98"/>
                  </a:lnTo>
                  <a:lnTo>
                    <a:pt x="7498" y="49"/>
                  </a:lnTo>
                  <a:lnTo>
                    <a:pt x="742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79" name="Google Shape;579;p38"/>
          <p:cNvGrpSpPr/>
          <p:nvPr/>
        </p:nvGrpSpPr>
        <p:grpSpPr>
          <a:xfrm>
            <a:off x="6543881" y="1452435"/>
            <a:ext cx="401719" cy="366502"/>
            <a:chOff x="6625350" y="1613750"/>
            <a:chExt cx="480525" cy="438400"/>
          </a:xfrm>
        </p:grpSpPr>
        <p:sp>
          <p:nvSpPr>
            <p:cNvPr id="580" name="Google Shape;580;p38"/>
            <p:cNvSpPr/>
            <p:nvPr/>
          </p:nvSpPr>
          <p:spPr>
            <a:xfrm>
              <a:off x="6670525" y="1887275"/>
              <a:ext cx="117875" cy="164875"/>
            </a:xfrm>
            <a:custGeom>
              <a:avLst/>
              <a:gdLst/>
              <a:ahLst/>
              <a:cxnLst/>
              <a:rect l="l" t="t" r="r" b="b"/>
              <a:pathLst>
                <a:path w="4715" h="6595" extrusionOk="0">
                  <a:moveTo>
                    <a:pt x="0" y="1"/>
                  </a:moveTo>
                  <a:lnTo>
                    <a:pt x="538" y="6058"/>
                  </a:lnTo>
                  <a:lnTo>
                    <a:pt x="562" y="6180"/>
                  </a:lnTo>
                  <a:lnTo>
                    <a:pt x="587" y="6277"/>
                  </a:lnTo>
                  <a:lnTo>
                    <a:pt x="660" y="6351"/>
                  </a:lnTo>
                  <a:lnTo>
                    <a:pt x="733" y="6448"/>
                  </a:lnTo>
                  <a:lnTo>
                    <a:pt x="806" y="6497"/>
                  </a:lnTo>
                  <a:lnTo>
                    <a:pt x="904" y="6546"/>
                  </a:lnTo>
                  <a:lnTo>
                    <a:pt x="1002" y="6571"/>
                  </a:lnTo>
                  <a:lnTo>
                    <a:pt x="1124" y="6595"/>
                  </a:lnTo>
                  <a:lnTo>
                    <a:pt x="4128" y="6595"/>
                  </a:lnTo>
                  <a:lnTo>
                    <a:pt x="4274" y="6571"/>
                  </a:lnTo>
                  <a:lnTo>
                    <a:pt x="4397" y="6522"/>
                  </a:lnTo>
                  <a:lnTo>
                    <a:pt x="4494" y="6473"/>
                  </a:lnTo>
                  <a:lnTo>
                    <a:pt x="4592" y="6375"/>
                  </a:lnTo>
                  <a:lnTo>
                    <a:pt x="4665" y="6253"/>
                  </a:lnTo>
                  <a:lnTo>
                    <a:pt x="4714" y="6155"/>
                  </a:lnTo>
                  <a:lnTo>
                    <a:pt x="4714" y="6009"/>
                  </a:lnTo>
                  <a:lnTo>
                    <a:pt x="4714" y="5887"/>
                  </a:lnTo>
                  <a:lnTo>
                    <a:pt x="3713" y="123"/>
                  </a:lnTo>
                  <a:lnTo>
                    <a:pt x="2589" y="50"/>
                  </a:lnTo>
                  <a:lnTo>
                    <a:pt x="1637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1" name="Google Shape;581;p38"/>
            <p:cNvSpPr/>
            <p:nvPr/>
          </p:nvSpPr>
          <p:spPr>
            <a:xfrm>
              <a:off x="7075950" y="1754175"/>
              <a:ext cx="29925" cy="99550"/>
            </a:xfrm>
            <a:custGeom>
              <a:avLst/>
              <a:gdLst/>
              <a:ahLst/>
              <a:cxnLst/>
              <a:rect l="l" t="t" r="r" b="b"/>
              <a:pathLst>
                <a:path w="1197" h="3982" extrusionOk="0">
                  <a:moveTo>
                    <a:pt x="0" y="1"/>
                  </a:moveTo>
                  <a:lnTo>
                    <a:pt x="0" y="3981"/>
                  </a:lnTo>
                  <a:lnTo>
                    <a:pt x="269" y="3811"/>
                  </a:lnTo>
                  <a:lnTo>
                    <a:pt x="489" y="3615"/>
                  </a:lnTo>
                  <a:lnTo>
                    <a:pt x="684" y="3420"/>
                  </a:lnTo>
                  <a:lnTo>
                    <a:pt x="855" y="3176"/>
                  </a:lnTo>
                  <a:lnTo>
                    <a:pt x="1002" y="2907"/>
                  </a:lnTo>
                  <a:lnTo>
                    <a:pt x="1099" y="2614"/>
                  </a:lnTo>
                  <a:lnTo>
                    <a:pt x="1173" y="2296"/>
                  </a:lnTo>
                  <a:lnTo>
                    <a:pt x="1197" y="1979"/>
                  </a:lnTo>
                  <a:lnTo>
                    <a:pt x="1173" y="1661"/>
                  </a:lnTo>
                  <a:lnTo>
                    <a:pt x="1099" y="1368"/>
                  </a:lnTo>
                  <a:lnTo>
                    <a:pt x="1002" y="1075"/>
                  </a:lnTo>
                  <a:lnTo>
                    <a:pt x="855" y="806"/>
                  </a:lnTo>
                  <a:lnTo>
                    <a:pt x="684" y="562"/>
                  </a:lnTo>
                  <a:lnTo>
                    <a:pt x="489" y="342"/>
                  </a:lnTo>
                  <a:lnTo>
                    <a:pt x="269" y="171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2" name="Google Shape;582;p38"/>
            <p:cNvSpPr/>
            <p:nvPr/>
          </p:nvSpPr>
          <p:spPr>
            <a:xfrm>
              <a:off x="6625350" y="1729750"/>
              <a:ext cx="97700" cy="147175"/>
            </a:xfrm>
            <a:custGeom>
              <a:avLst/>
              <a:gdLst/>
              <a:ahLst/>
              <a:cxnLst/>
              <a:rect l="l" t="t" r="r" b="b"/>
              <a:pathLst>
                <a:path w="3908" h="5887" extrusionOk="0">
                  <a:moveTo>
                    <a:pt x="3908" y="1"/>
                  </a:moveTo>
                  <a:lnTo>
                    <a:pt x="2711" y="25"/>
                  </a:lnTo>
                  <a:lnTo>
                    <a:pt x="1759" y="25"/>
                  </a:lnTo>
                  <a:lnTo>
                    <a:pt x="1588" y="49"/>
                  </a:lnTo>
                  <a:lnTo>
                    <a:pt x="1417" y="74"/>
                  </a:lnTo>
                  <a:lnTo>
                    <a:pt x="1246" y="123"/>
                  </a:lnTo>
                  <a:lnTo>
                    <a:pt x="1099" y="172"/>
                  </a:lnTo>
                  <a:lnTo>
                    <a:pt x="953" y="245"/>
                  </a:lnTo>
                  <a:lnTo>
                    <a:pt x="806" y="343"/>
                  </a:lnTo>
                  <a:lnTo>
                    <a:pt x="660" y="440"/>
                  </a:lnTo>
                  <a:lnTo>
                    <a:pt x="537" y="562"/>
                  </a:lnTo>
                  <a:lnTo>
                    <a:pt x="415" y="684"/>
                  </a:lnTo>
                  <a:lnTo>
                    <a:pt x="318" y="831"/>
                  </a:lnTo>
                  <a:lnTo>
                    <a:pt x="220" y="978"/>
                  </a:lnTo>
                  <a:lnTo>
                    <a:pt x="147" y="1124"/>
                  </a:lnTo>
                  <a:lnTo>
                    <a:pt x="73" y="1295"/>
                  </a:lnTo>
                  <a:lnTo>
                    <a:pt x="49" y="1442"/>
                  </a:lnTo>
                  <a:lnTo>
                    <a:pt x="0" y="1613"/>
                  </a:lnTo>
                  <a:lnTo>
                    <a:pt x="0" y="1783"/>
                  </a:lnTo>
                  <a:lnTo>
                    <a:pt x="0" y="4128"/>
                  </a:lnTo>
                  <a:lnTo>
                    <a:pt x="0" y="4299"/>
                  </a:lnTo>
                  <a:lnTo>
                    <a:pt x="49" y="4446"/>
                  </a:lnTo>
                  <a:lnTo>
                    <a:pt x="73" y="4617"/>
                  </a:lnTo>
                  <a:lnTo>
                    <a:pt x="147" y="4763"/>
                  </a:lnTo>
                  <a:lnTo>
                    <a:pt x="220" y="4934"/>
                  </a:lnTo>
                  <a:lnTo>
                    <a:pt x="318" y="5081"/>
                  </a:lnTo>
                  <a:lnTo>
                    <a:pt x="415" y="5203"/>
                  </a:lnTo>
                  <a:lnTo>
                    <a:pt x="537" y="5325"/>
                  </a:lnTo>
                  <a:lnTo>
                    <a:pt x="660" y="5447"/>
                  </a:lnTo>
                  <a:lnTo>
                    <a:pt x="806" y="5545"/>
                  </a:lnTo>
                  <a:lnTo>
                    <a:pt x="953" y="5642"/>
                  </a:lnTo>
                  <a:lnTo>
                    <a:pt x="1099" y="5716"/>
                  </a:lnTo>
                  <a:lnTo>
                    <a:pt x="1246" y="5789"/>
                  </a:lnTo>
                  <a:lnTo>
                    <a:pt x="1417" y="5838"/>
                  </a:lnTo>
                  <a:lnTo>
                    <a:pt x="1588" y="5862"/>
                  </a:lnTo>
                  <a:lnTo>
                    <a:pt x="1759" y="5862"/>
                  </a:lnTo>
                  <a:lnTo>
                    <a:pt x="2711" y="5887"/>
                  </a:lnTo>
                  <a:lnTo>
                    <a:pt x="3908" y="5887"/>
                  </a:lnTo>
                  <a:lnTo>
                    <a:pt x="39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3" name="Google Shape;583;p38"/>
            <p:cNvSpPr/>
            <p:nvPr/>
          </p:nvSpPr>
          <p:spPr>
            <a:xfrm>
              <a:off x="6736475" y="1638175"/>
              <a:ext cx="279650" cy="330325"/>
            </a:xfrm>
            <a:custGeom>
              <a:avLst/>
              <a:gdLst/>
              <a:ahLst/>
              <a:cxnLst/>
              <a:rect l="l" t="t" r="r" b="b"/>
              <a:pathLst>
                <a:path w="11186" h="13213" extrusionOk="0">
                  <a:moveTo>
                    <a:pt x="11186" y="0"/>
                  </a:moveTo>
                  <a:lnTo>
                    <a:pt x="10771" y="342"/>
                  </a:lnTo>
                  <a:lnTo>
                    <a:pt x="10380" y="635"/>
                  </a:lnTo>
                  <a:lnTo>
                    <a:pt x="9940" y="904"/>
                  </a:lnTo>
                  <a:lnTo>
                    <a:pt x="9525" y="1172"/>
                  </a:lnTo>
                  <a:lnTo>
                    <a:pt x="9110" y="1417"/>
                  </a:lnTo>
                  <a:lnTo>
                    <a:pt x="8695" y="1661"/>
                  </a:lnTo>
                  <a:lnTo>
                    <a:pt x="7840" y="2052"/>
                  </a:lnTo>
                  <a:lnTo>
                    <a:pt x="7034" y="2418"/>
                  </a:lnTo>
                  <a:lnTo>
                    <a:pt x="6228" y="2687"/>
                  </a:lnTo>
                  <a:lnTo>
                    <a:pt x="5471" y="2931"/>
                  </a:lnTo>
                  <a:lnTo>
                    <a:pt x="4763" y="3126"/>
                  </a:lnTo>
                  <a:lnTo>
                    <a:pt x="4225" y="3248"/>
                  </a:lnTo>
                  <a:lnTo>
                    <a:pt x="3664" y="3346"/>
                  </a:lnTo>
                  <a:lnTo>
                    <a:pt x="3077" y="3419"/>
                  </a:lnTo>
                  <a:lnTo>
                    <a:pt x="2467" y="3493"/>
                  </a:lnTo>
                  <a:lnTo>
                    <a:pt x="1221" y="3590"/>
                  </a:lnTo>
                  <a:lnTo>
                    <a:pt x="0" y="3664"/>
                  </a:lnTo>
                  <a:lnTo>
                    <a:pt x="0" y="9574"/>
                  </a:lnTo>
                  <a:lnTo>
                    <a:pt x="1221" y="9623"/>
                  </a:lnTo>
                  <a:lnTo>
                    <a:pt x="2467" y="9721"/>
                  </a:lnTo>
                  <a:lnTo>
                    <a:pt x="3077" y="9794"/>
                  </a:lnTo>
                  <a:lnTo>
                    <a:pt x="3664" y="9891"/>
                  </a:lnTo>
                  <a:lnTo>
                    <a:pt x="4225" y="9989"/>
                  </a:lnTo>
                  <a:lnTo>
                    <a:pt x="4763" y="10111"/>
                  </a:lnTo>
                  <a:lnTo>
                    <a:pt x="5471" y="10307"/>
                  </a:lnTo>
                  <a:lnTo>
                    <a:pt x="6228" y="10526"/>
                  </a:lnTo>
                  <a:lnTo>
                    <a:pt x="7034" y="10820"/>
                  </a:lnTo>
                  <a:lnTo>
                    <a:pt x="7840" y="11161"/>
                  </a:lnTo>
                  <a:lnTo>
                    <a:pt x="8695" y="11577"/>
                  </a:lnTo>
                  <a:lnTo>
                    <a:pt x="9110" y="11796"/>
                  </a:lnTo>
                  <a:lnTo>
                    <a:pt x="9525" y="12041"/>
                  </a:lnTo>
                  <a:lnTo>
                    <a:pt x="9940" y="12309"/>
                  </a:lnTo>
                  <a:lnTo>
                    <a:pt x="10380" y="12602"/>
                  </a:lnTo>
                  <a:lnTo>
                    <a:pt x="10771" y="12896"/>
                  </a:lnTo>
                  <a:lnTo>
                    <a:pt x="11186" y="13213"/>
                  </a:lnTo>
                  <a:lnTo>
                    <a:pt x="111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4" name="Google Shape;584;p38"/>
            <p:cNvSpPr/>
            <p:nvPr/>
          </p:nvSpPr>
          <p:spPr>
            <a:xfrm>
              <a:off x="7029550" y="1613750"/>
              <a:ext cx="34200" cy="379800"/>
            </a:xfrm>
            <a:custGeom>
              <a:avLst/>
              <a:gdLst/>
              <a:ahLst/>
              <a:cxnLst/>
              <a:rect l="l" t="t" r="r" b="b"/>
              <a:pathLst>
                <a:path w="1368" h="15192" extrusionOk="0">
                  <a:moveTo>
                    <a:pt x="684" y="0"/>
                  </a:moveTo>
                  <a:lnTo>
                    <a:pt x="562" y="25"/>
                  </a:lnTo>
                  <a:lnTo>
                    <a:pt x="464" y="98"/>
                  </a:lnTo>
                  <a:lnTo>
                    <a:pt x="366" y="171"/>
                  </a:lnTo>
                  <a:lnTo>
                    <a:pt x="0" y="513"/>
                  </a:lnTo>
                  <a:lnTo>
                    <a:pt x="0" y="14654"/>
                  </a:lnTo>
                  <a:lnTo>
                    <a:pt x="366" y="15020"/>
                  </a:lnTo>
                  <a:lnTo>
                    <a:pt x="464" y="15094"/>
                  </a:lnTo>
                  <a:lnTo>
                    <a:pt x="562" y="15143"/>
                  </a:lnTo>
                  <a:lnTo>
                    <a:pt x="684" y="15191"/>
                  </a:lnTo>
                  <a:lnTo>
                    <a:pt x="904" y="15191"/>
                  </a:lnTo>
                  <a:lnTo>
                    <a:pt x="1001" y="15143"/>
                  </a:lnTo>
                  <a:lnTo>
                    <a:pt x="1148" y="15045"/>
                  </a:lnTo>
                  <a:lnTo>
                    <a:pt x="1270" y="14923"/>
                  </a:lnTo>
                  <a:lnTo>
                    <a:pt x="1343" y="14776"/>
                  </a:lnTo>
                  <a:lnTo>
                    <a:pt x="1368" y="14605"/>
                  </a:lnTo>
                  <a:lnTo>
                    <a:pt x="1368" y="586"/>
                  </a:lnTo>
                  <a:lnTo>
                    <a:pt x="1343" y="415"/>
                  </a:lnTo>
                  <a:lnTo>
                    <a:pt x="1270" y="244"/>
                  </a:lnTo>
                  <a:lnTo>
                    <a:pt x="1148" y="122"/>
                  </a:lnTo>
                  <a:lnTo>
                    <a:pt x="1001" y="25"/>
                  </a:lnTo>
                  <a:lnTo>
                    <a:pt x="9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85" name="Google Shape;585;p38"/>
          <p:cNvGrpSpPr/>
          <p:nvPr/>
        </p:nvGrpSpPr>
        <p:grpSpPr>
          <a:xfrm>
            <a:off x="1516030" y="2048629"/>
            <a:ext cx="303217" cy="325685"/>
            <a:chOff x="611175" y="2326900"/>
            <a:chExt cx="362700" cy="389575"/>
          </a:xfrm>
        </p:grpSpPr>
        <p:sp>
          <p:nvSpPr>
            <p:cNvPr id="586" name="Google Shape;586;p38"/>
            <p:cNvSpPr/>
            <p:nvPr/>
          </p:nvSpPr>
          <p:spPr>
            <a:xfrm>
              <a:off x="611175" y="2326900"/>
              <a:ext cx="362700" cy="389575"/>
            </a:xfrm>
            <a:custGeom>
              <a:avLst/>
              <a:gdLst/>
              <a:ahLst/>
              <a:cxnLst/>
              <a:rect l="l" t="t" r="r" b="b"/>
              <a:pathLst>
                <a:path w="14508" h="15583" extrusionOk="0">
                  <a:moveTo>
                    <a:pt x="9647" y="489"/>
                  </a:moveTo>
                  <a:lnTo>
                    <a:pt x="9769" y="513"/>
                  </a:lnTo>
                  <a:lnTo>
                    <a:pt x="9916" y="562"/>
                  </a:lnTo>
                  <a:lnTo>
                    <a:pt x="10014" y="660"/>
                  </a:lnTo>
                  <a:lnTo>
                    <a:pt x="10087" y="782"/>
                  </a:lnTo>
                  <a:lnTo>
                    <a:pt x="10111" y="928"/>
                  </a:lnTo>
                  <a:lnTo>
                    <a:pt x="10111" y="1075"/>
                  </a:lnTo>
                  <a:lnTo>
                    <a:pt x="10063" y="1197"/>
                  </a:lnTo>
                  <a:lnTo>
                    <a:pt x="9989" y="1319"/>
                  </a:lnTo>
                  <a:lnTo>
                    <a:pt x="9281" y="2003"/>
                  </a:lnTo>
                  <a:lnTo>
                    <a:pt x="9232" y="2076"/>
                  </a:lnTo>
                  <a:lnTo>
                    <a:pt x="9183" y="2174"/>
                  </a:lnTo>
                  <a:lnTo>
                    <a:pt x="9159" y="2247"/>
                  </a:lnTo>
                  <a:lnTo>
                    <a:pt x="9159" y="2345"/>
                  </a:lnTo>
                  <a:lnTo>
                    <a:pt x="9159" y="6497"/>
                  </a:lnTo>
                  <a:lnTo>
                    <a:pt x="9183" y="6643"/>
                  </a:lnTo>
                  <a:lnTo>
                    <a:pt x="9232" y="6790"/>
                  </a:lnTo>
                  <a:lnTo>
                    <a:pt x="10575" y="8671"/>
                  </a:lnTo>
                  <a:lnTo>
                    <a:pt x="3932" y="8671"/>
                  </a:lnTo>
                  <a:lnTo>
                    <a:pt x="5276" y="6790"/>
                  </a:lnTo>
                  <a:lnTo>
                    <a:pt x="5324" y="6643"/>
                  </a:lnTo>
                  <a:lnTo>
                    <a:pt x="5349" y="6497"/>
                  </a:lnTo>
                  <a:lnTo>
                    <a:pt x="5349" y="2345"/>
                  </a:lnTo>
                  <a:lnTo>
                    <a:pt x="5349" y="2247"/>
                  </a:lnTo>
                  <a:lnTo>
                    <a:pt x="5324" y="2174"/>
                  </a:lnTo>
                  <a:lnTo>
                    <a:pt x="5276" y="2076"/>
                  </a:lnTo>
                  <a:lnTo>
                    <a:pt x="5227" y="2003"/>
                  </a:lnTo>
                  <a:lnTo>
                    <a:pt x="4519" y="1319"/>
                  </a:lnTo>
                  <a:lnTo>
                    <a:pt x="4445" y="1197"/>
                  </a:lnTo>
                  <a:lnTo>
                    <a:pt x="4396" y="1075"/>
                  </a:lnTo>
                  <a:lnTo>
                    <a:pt x="4396" y="928"/>
                  </a:lnTo>
                  <a:lnTo>
                    <a:pt x="4421" y="782"/>
                  </a:lnTo>
                  <a:lnTo>
                    <a:pt x="4494" y="660"/>
                  </a:lnTo>
                  <a:lnTo>
                    <a:pt x="4592" y="562"/>
                  </a:lnTo>
                  <a:lnTo>
                    <a:pt x="4738" y="513"/>
                  </a:lnTo>
                  <a:lnTo>
                    <a:pt x="4860" y="489"/>
                  </a:lnTo>
                  <a:close/>
                  <a:moveTo>
                    <a:pt x="6717" y="9574"/>
                  </a:moveTo>
                  <a:lnTo>
                    <a:pt x="6912" y="9647"/>
                  </a:lnTo>
                  <a:lnTo>
                    <a:pt x="7083" y="9745"/>
                  </a:lnTo>
                  <a:lnTo>
                    <a:pt x="7254" y="9892"/>
                  </a:lnTo>
                  <a:lnTo>
                    <a:pt x="7376" y="10038"/>
                  </a:lnTo>
                  <a:lnTo>
                    <a:pt x="7474" y="10234"/>
                  </a:lnTo>
                  <a:lnTo>
                    <a:pt x="7547" y="10429"/>
                  </a:lnTo>
                  <a:lnTo>
                    <a:pt x="7571" y="10649"/>
                  </a:lnTo>
                  <a:lnTo>
                    <a:pt x="7547" y="10869"/>
                  </a:lnTo>
                  <a:lnTo>
                    <a:pt x="7474" y="11064"/>
                  </a:lnTo>
                  <a:lnTo>
                    <a:pt x="7376" y="11259"/>
                  </a:lnTo>
                  <a:lnTo>
                    <a:pt x="7254" y="11406"/>
                  </a:lnTo>
                  <a:lnTo>
                    <a:pt x="7083" y="11552"/>
                  </a:lnTo>
                  <a:lnTo>
                    <a:pt x="6912" y="11650"/>
                  </a:lnTo>
                  <a:lnTo>
                    <a:pt x="6717" y="11699"/>
                  </a:lnTo>
                  <a:lnTo>
                    <a:pt x="6497" y="11723"/>
                  </a:lnTo>
                  <a:lnTo>
                    <a:pt x="6277" y="11699"/>
                  </a:lnTo>
                  <a:lnTo>
                    <a:pt x="6057" y="11650"/>
                  </a:lnTo>
                  <a:lnTo>
                    <a:pt x="5886" y="11552"/>
                  </a:lnTo>
                  <a:lnTo>
                    <a:pt x="5715" y="11406"/>
                  </a:lnTo>
                  <a:lnTo>
                    <a:pt x="5593" y="11259"/>
                  </a:lnTo>
                  <a:lnTo>
                    <a:pt x="5495" y="11064"/>
                  </a:lnTo>
                  <a:lnTo>
                    <a:pt x="5422" y="10869"/>
                  </a:lnTo>
                  <a:lnTo>
                    <a:pt x="5398" y="10649"/>
                  </a:lnTo>
                  <a:lnTo>
                    <a:pt x="5422" y="10429"/>
                  </a:lnTo>
                  <a:lnTo>
                    <a:pt x="5495" y="10234"/>
                  </a:lnTo>
                  <a:lnTo>
                    <a:pt x="5593" y="10038"/>
                  </a:lnTo>
                  <a:lnTo>
                    <a:pt x="5715" y="9892"/>
                  </a:lnTo>
                  <a:lnTo>
                    <a:pt x="5886" y="9745"/>
                  </a:lnTo>
                  <a:lnTo>
                    <a:pt x="6057" y="9647"/>
                  </a:lnTo>
                  <a:lnTo>
                    <a:pt x="6277" y="9574"/>
                  </a:lnTo>
                  <a:close/>
                  <a:moveTo>
                    <a:pt x="8475" y="11894"/>
                  </a:moveTo>
                  <a:lnTo>
                    <a:pt x="8597" y="11919"/>
                  </a:lnTo>
                  <a:lnTo>
                    <a:pt x="8695" y="11943"/>
                  </a:lnTo>
                  <a:lnTo>
                    <a:pt x="8817" y="11992"/>
                  </a:lnTo>
                  <a:lnTo>
                    <a:pt x="8915" y="12065"/>
                  </a:lnTo>
                  <a:lnTo>
                    <a:pt x="8988" y="12163"/>
                  </a:lnTo>
                  <a:lnTo>
                    <a:pt x="9037" y="12285"/>
                  </a:lnTo>
                  <a:lnTo>
                    <a:pt x="9086" y="12383"/>
                  </a:lnTo>
                  <a:lnTo>
                    <a:pt x="9086" y="12529"/>
                  </a:lnTo>
                  <a:lnTo>
                    <a:pt x="9086" y="12652"/>
                  </a:lnTo>
                  <a:lnTo>
                    <a:pt x="9037" y="12749"/>
                  </a:lnTo>
                  <a:lnTo>
                    <a:pt x="8988" y="12871"/>
                  </a:lnTo>
                  <a:lnTo>
                    <a:pt x="8915" y="12969"/>
                  </a:lnTo>
                  <a:lnTo>
                    <a:pt x="8817" y="13042"/>
                  </a:lnTo>
                  <a:lnTo>
                    <a:pt x="8695" y="13091"/>
                  </a:lnTo>
                  <a:lnTo>
                    <a:pt x="8597" y="13140"/>
                  </a:lnTo>
                  <a:lnTo>
                    <a:pt x="8329" y="13140"/>
                  </a:lnTo>
                  <a:lnTo>
                    <a:pt x="8231" y="13091"/>
                  </a:lnTo>
                  <a:lnTo>
                    <a:pt x="8109" y="13042"/>
                  </a:lnTo>
                  <a:lnTo>
                    <a:pt x="8011" y="12969"/>
                  </a:lnTo>
                  <a:lnTo>
                    <a:pt x="7938" y="12871"/>
                  </a:lnTo>
                  <a:lnTo>
                    <a:pt x="7889" y="12749"/>
                  </a:lnTo>
                  <a:lnTo>
                    <a:pt x="7864" y="12652"/>
                  </a:lnTo>
                  <a:lnTo>
                    <a:pt x="7840" y="12529"/>
                  </a:lnTo>
                  <a:lnTo>
                    <a:pt x="7864" y="12383"/>
                  </a:lnTo>
                  <a:lnTo>
                    <a:pt x="7889" y="12285"/>
                  </a:lnTo>
                  <a:lnTo>
                    <a:pt x="7938" y="12163"/>
                  </a:lnTo>
                  <a:lnTo>
                    <a:pt x="8011" y="12065"/>
                  </a:lnTo>
                  <a:lnTo>
                    <a:pt x="8109" y="11992"/>
                  </a:lnTo>
                  <a:lnTo>
                    <a:pt x="8231" y="11943"/>
                  </a:lnTo>
                  <a:lnTo>
                    <a:pt x="8329" y="11919"/>
                  </a:lnTo>
                  <a:lnTo>
                    <a:pt x="8475" y="11894"/>
                  </a:lnTo>
                  <a:close/>
                  <a:moveTo>
                    <a:pt x="6741" y="13360"/>
                  </a:moveTo>
                  <a:lnTo>
                    <a:pt x="6814" y="13384"/>
                  </a:lnTo>
                  <a:lnTo>
                    <a:pt x="6912" y="13433"/>
                  </a:lnTo>
                  <a:lnTo>
                    <a:pt x="6985" y="13482"/>
                  </a:lnTo>
                  <a:lnTo>
                    <a:pt x="7034" y="13555"/>
                  </a:lnTo>
                  <a:lnTo>
                    <a:pt x="7083" y="13653"/>
                  </a:lnTo>
                  <a:lnTo>
                    <a:pt x="7107" y="13726"/>
                  </a:lnTo>
                  <a:lnTo>
                    <a:pt x="7107" y="13824"/>
                  </a:lnTo>
                  <a:lnTo>
                    <a:pt x="7107" y="13922"/>
                  </a:lnTo>
                  <a:lnTo>
                    <a:pt x="7083" y="14019"/>
                  </a:lnTo>
                  <a:lnTo>
                    <a:pt x="7034" y="14117"/>
                  </a:lnTo>
                  <a:lnTo>
                    <a:pt x="6985" y="14166"/>
                  </a:lnTo>
                  <a:lnTo>
                    <a:pt x="6912" y="14239"/>
                  </a:lnTo>
                  <a:lnTo>
                    <a:pt x="6814" y="14288"/>
                  </a:lnTo>
                  <a:lnTo>
                    <a:pt x="6741" y="14312"/>
                  </a:lnTo>
                  <a:lnTo>
                    <a:pt x="6546" y="14312"/>
                  </a:lnTo>
                  <a:lnTo>
                    <a:pt x="6448" y="14288"/>
                  </a:lnTo>
                  <a:lnTo>
                    <a:pt x="6375" y="14239"/>
                  </a:lnTo>
                  <a:lnTo>
                    <a:pt x="6301" y="14166"/>
                  </a:lnTo>
                  <a:lnTo>
                    <a:pt x="6228" y="14117"/>
                  </a:lnTo>
                  <a:lnTo>
                    <a:pt x="6179" y="14019"/>
                  </a:lnTo>
                  <a:lnTo>
                    <a:pt x="6155" y="13922"/>
                  </a:lnTo>
                  <a:lnTo>
                    <a:pt x="6155" y="13824"/>
                  </a:lnTo>
                  <a:lnTo>
                    <a:pt x="6155" y="13726"/>
                  </a:lnTo>
                  <a:lnTo>
                    <a:pt x="6179" y="13653"/>
                  </a:lnTo>
                  <a:lnTo>
                    <a:pt x="6228" y="13555"/>
                  </a:lnTo>
                  <a:lnTo>
                    <a:pt x="6301" y="13482"/>
                  </a:lnTo>
                  <a:lnTo>
                    <a:pt x="6375" y="13433"/>
                  </a:lnTo>
                  <a:lnTo>
                    <a:pt x="6448" y="13384"/>
                  </a:lnTo>
                  <a:lnTo>
                    <a:pt x="6546" y="13360"/>
                  </a:lnTo>
                  <a:close/>
                  <a:moveTo>
                    <a:pt x="4860" y="0"/>
                  </a:moveTo>
                  <a:lnTo>
                    <a:pt x="4714" y="25"/>
                  </a:lnTo>
                  <a:lnTo>
                    <a:pt x="4592" y="49"/>
                  </a:lnTo>
                  <a:lnTo>
                    <a:pt x="4445" y="98"/>
                  </a:lnTo>
                  <a:lnTo>
                    <a:pt x="4323" y="171"/>
                  </a:lnTo>
                  <a:lnTo>
                    <a:pt x="4225" y="245"/>
                  </a:lnTo>
                  <a:lnTo>
                    <a:pt x="4128" y="367"/>
                  </a:lnTo>
                  <a:lnTo>
                    <a:pt x="4030" y="464"/>
                  </a:lnTo>
                  <a:lnTo>
                    <a:pt x="3981" y="611"/>
                  </a:lnTo>
                  <a:lnTo>
                    <a:pt x="3932" y="733"/>
                  </a:lnTo>
                  <a:lnTo>
                    <a:pt x="3908" y="880"/>
                  </a:lnTo>
                  <a:lnTo>
                    <a:pt x="3908" y="1026"/>
                  </a:lnTo>
                  <a:lnTo>
                    <a:pt x="3908" y="1173"/>
                  </a:lnTo>
                  <a:lnTo>
                    <a:pt x="3957" y="1295"/>
                  </a:lnTo>
                  <a:lnTo>
                    <a:pt x="4006" y="1441"/>
                  </a:lnTo>
                  <a:lnTo>
                    <a:pt x="4079" y="1563"/>
                  </a:lnTo>
                  <a:lnTo>
                    <a:pt x="4177" y="1661"/>
                  </a:lnTo>
                  <a:lnTo>
                    <a:pt x="4860" y="2345"/>
                  </a:lnTo>
                  <a:lnTo>
                    <a:pt x="4860" y="6497"/>
                  </a:lnTo>
                  <a:lnTo>
                    <a:pt x="196" y="13067"/>
                  </a:lnTo>
                  <a:lnTo>
                    <a:pt x="122" y="13189"/>
                  </a:lnTo>
                  <a:lnTo>
                    <a:pt x="49" y="13311"/>
                  </a:lnTo>
                  <a:lnTo>
                    <a:pt x="25" y="13433"/>
                  </a:lnTo>
                  <a:lnTo>
                    <a:pt x="0" y="13555"/>
                  </a:lnTo>
                  <a:lnTo>
                    <a:pt x="0" y="13677"/>
                  </a:lnTo>
                  <a:lnTo>
                    <a:pt x="25" y="13824"/>
                  </a:lnTo>
                  <a:lnTo>
                    <a:pt x="49" y="13946"/>
                  </a:lnTo>
                  <a:lnTo>
                    <a:pt x="98" y="14068"/>
                  </a:lnTo>
                  <a:lnTo>
                    <a:pt x="586" y="15045"/>
                  </a:lnTo>
                  <a:lnTo>
                    <a:pt x="660" y="15167"/>
                  </a:lnTo>
                  <a:lnTo>
                    <a:pt x="757" y="15265"/>
                  </a:lnTo>
                  <a:lnTo>
                    <a:pt x="831" y="15362"/>
                  </a:lnTo>
                  <a:lnTo>
                    <a:pt x="953" y="15436"/>
                  </a:lnTo>
                  <a:lnTo>
                    <a:pt x="1075" y="15485"/>
                  </a:lnTo>
                  <a:lnTo>
                    <a:pt x="1197" y="15533"/>
                  </a:lnTo>
                  <a:lnTo>
                    <a:pt x="1319" y="15582"/>
                  </a:lnTo>
                  <a:lnTo>
                    <a:pt x="13189" y="15582"/>
                  </a:lnTo>
                  <a:lnTo>
                    <a:pt x="13311" y="15533"/>
                  </a:lnTo>
                  <a:lnTo>
                    <a:pt x="13433" y="15485"/>
                  </a:lnTo>
                  <a:lnTo>
                    <a:pt x="13555" y="15436"/>
                  </a:lnTo>
                  <a:lnTo>
                    <a:pt x="13677" y="15362"/>
                  </a:lnTo>
                  <a:lnTo>
                    <a:pt x="13750" y="15265"/>
                  </a:lnTo>
                  <a:lnTo>
                    <a:pt x="13848" y="15167"/>
                  </a:lnTo>
                  <a:lnTo>
                    <a:pt x="13921" y="15045"/>
                  </a:lnTo>
                  <a:lnTo>
                    <a:pt x="14410" y="14068"/>
                  </a:lnTo>
                  <a:lnTo>
                    <a:pt x="14459" y="13946"/>
                  </a:lnTo>
                  <a:lnTo>
                    <a:pt x="14483" y="13824"/>
                  </a:lnTo>
                  <a:lnTo>
                    <a:pt x="14508" y="13677"/>
                  </a:lnTo>
                  <a:lnTo>
                    <a:pt x="14508" y="13555"/>
                  </a:lnTo>
                  <a:lnTo>
                    <a:pt x="14483" y="13433"/>
                  </a:lnTo>
                  <a:lnTo>
                    <a:pt x="14459" y="13311"/>
                  </a:lnTo>
                  <a:lnTo>
                    <a:pt x="14385" y="13189"/>
                  </a:lnTo>
                  <a:lnTo>
                    <a:pt x="14312" y="13067"/>
                  </a:lnTo>
                  <a:lnTo>
                    <a:pt x="9647" y="6497"/>
                  </a:lnTo>
                  <a:lnTo>
                    <a:pt x="9647" y="2345"/>
                  </a:lnTo>
                  <a:lnTo>
                    <a:pt x="10331" y="1661"/>
                  </a:lnTo>
                  <a:lnTo>
                    <a:pt x="10429" y="1563"/>
                  </a:lnTo>
                  <a:lnTo>
                    <a:pt x="10502" y="1441"/>
                  </a:lnTo>
                  <a:lnTo>
                    <a:pt x="10551" y="1295"/>
                  </a:lnTo>
                  <a:lnTo>
                    <a:pt x="10600" y="1173"/>
                  </a:lnTo>
                  <a:lnTo>
                    <a:pt x="10600" y="1026"/>
                  </a:lnTo>
                  <a:lnTo>
                    <a:pt x="10600" y="880"/>
                  </a:lnTo>
                  <a:lnTo>
                    <a:pt x="10575" y="733"/>
                  </a:lnTo>
                  <a:lnTo>
                    <a:pt x="10527" y="611"/>
                  </a:lnTo>
                  <a:lnTo>
                    <a:pt x="10478" y="464"/>
                  </a:lnTo>
                  <a:lnTo>
                    <a:pt x="10380" y="367"/>
                  </a:lnTo>
                  <a:lnTo>
                    <a:pt x="10282" y="245"/>
                  </a:lnTo>
                  <a:lnTo>
                    <a:pt x="10185" y="171"/>
                  </a:lnTo>
                  <a:lnTo>
                    <a:pt x="10063" y="98"/>
                  </a:lnTo>
                  <a:lnTo>
                    <a:pt x="9916" y="49"/>
                  </a:lnTo>
                  <a:lnTo>
                    <a:pt x="9794" y="25"/>
                  </a:lnTo>
                  <a:lnTo>
                    <a:pt x="96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7" name="Google Shape;587;p38"/>
            <p:cNvSpPr/>
            <p:nvPr/>
          </p:nvSpPr>
          <p:spPr>
            <a:xfrm>
              <a:off x="794950" y="2500900"/>
              <a:ext cx="24450" cy="23850"/>
            </a:xfrm>
            <a:custGeom>
              <a:avLst/>
              <a:gdLst/>
              <a:ahLst/>
              <a:cxnLst/>
              <a:rect l="l" t="t" r="r" b="b"/>
              <a:pathLst>
                <a:path w="978" h="954" extrusionOk="0">
                  <a:moveTo>
                    <a:pt x="391" y="1"/>
                  </a:moveTo>
                  <a:lnTo>
                    <a:pt x="294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98" y="196"/>
                  </a:lnTo>
                  <a:lnTo>
                    <a:pt x="49" y="294"/>
                  </a:lnTo>
                  <a:lnTo>
                    <a:pt x="25" y="367"/>
                  </a:lnTo>
                  <a:lnTo>
                    <a:pt x="1" y="465"/>
                  </a:lnTo>
                  <a:lnTo>
                    <a:pt x="25" y="563"/>
                  </a:lnTo>
                  <a:lnTo>
                    <a:pt x="49" y="660"/>
                  </a:lnTo>
                  <a:lnTo>
                    <a:pt x="98" y="734"/>
                  </a:lnTo>
                  <a:lnTo>
                    <a:pt x="147" y="807"/>
                  </a:lnTo>
                  <a:lnTo>
                    <a:pt x="220" y="880"/>
                  </a:lnTo>
                  <a:lnTo>
                    <a:pt x="294" y="905"/>
                  </a:lnTo>
                  <a:lnTo>
                    <a:pt x="391" y="953"/>
                  </a:lnTo>
                  <a:lnTo>
                    <a:pt x="587" y="953"/>
                  </a:lnTo>
                  <a:lnTo>
                    <a:pt x="684" y="905"/>
                  </a:lnTo>
                  <a:lnTo>
                    <a:pt x="758" y="880"/>
                  </a:lnTo>
                  <a:lnTo>
                    <a:pt x="831" y="807"/>
                  </a:lnTo>
                  <a:lnTo>
                    <a:pt x="880" y="734"/>
                  </a:lnTo>
                  <a:lnTo>
                    <a:pt x="929" y="660"/>
                  </a:lnTo>
                  <a:lnTo>
                    <a:pt x="953" y="563"/>
                  </a:lnTo>
                  <a:lnTo>
                    <a:pt x="978" y="465"/>
                  </a:lnTo>
                  <a:lnTo>
                    <a:pt x="953" y="367"/>
                  </a:lnTo>
                  <a:lnTo>
                    <a:pt x="929" y="294"/>
                  </a:lnTo>
                  <a:lnTo>
                    <a:pt x="880" y="196"/>
                  </a:lnTo>
                  <a:lnTo>
                    <a:pt x="831" y="123"/>
                  </a:lnTo>
                  <a:lnTo>
                    <a:pt x="758" y="74"/>
                  </a:lnTo>
                  <a:lnTo>
                    <a:pt x="684" y="25"/>
                  </a:lnTo>
                  <a:lnTo>
                    <a:pt x="58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8" name="Google Shape;588;p38"/>
            <p:cNvSpPr/>
            <p:nvPr/>
          </p:nvSpPr>
          <p:spPr>
            <a:xfrm>
              <a:off x="754650" y="2381250"/>
              <a:ext cx="75750" cy="14050"/>
            </a:xfrm>
            <a:custGeom>
              <a:avLst/>
              <a:gdLst/>
              <a:ahLst/>
              <a:cxnLst/>
              <a:rect l="l" t="t" r="r" b="b"/>
              <a:pathLst>
                <a:path w="3030" h="562" extrusionOk="0">
                  <a:moveTo>
                    <a:pt x="294" y="0"/>
                  </a:moveTo>
                  <a:lnTo>
                    <a:pt x="172" y="24"/>
                  </a:lnTo>
                  <a:lnTo>
                    <a:pt x="74" y="73"/>
                  </a:lnTo>
                  <a:lnTo>
                    <a:pt x="25" y="171"/>
                  </a:lnTo>
                  <a:lnTo>
                    <a:pt x="1" y="269"/>
                  </a:lnTo>
                  <a:lnTo>
                    <a:pt x="25" y="391"/>
                  </a:lnTo>
                  <a:lnTo>
                    <a:pt x="74" y="488"/>
                  </a:lnTo>
                  <a:lnTo>
                    <a:pt x="172" y="537"/>
                  </a:lnTo>
                  <a:lnTo>
                    <a:pt x="294" y="562"/>
                  </a:lnTo>
                  <a:lnTo>
                    <a:pt x="2736" y="562"/>
                  </a:lnTo>
                  <a:lnTo>
                    <a:pt x="2858" y="537"/>
                  </a:lnTo>
                  <a:lnTo>
                    <a:pt x="2956" y="488"/>
                  </a:lnTo>
                  <a:lnTo>
                    <a:pt x="3005" y="391"/>
                  </a:lnTo>
                  <a:lnTo>
                    <a:pt x="3029" y="269"/>
                  </a:lnTo>
                  <a:lnTo>
                    <a:pt x="3005" y="171"/>
                  </a:lnTo>
                  <a:lnTo>
                    <a:pt x="2956" y="73"/>
                  </a:lnTo>
                  <a:lnTo>
                    <a:pt x="2858" y="24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9" name="Google Shape;589;p38"/>
            <p:cNvSpPr/>
            <p:nvPr/>
          </p:nvSpPr>
          <p:spPr>
            <a:xfrm>
              <a:off x="765025" y="2453900"/>
              <a:ext cx="31175" cy="31150"/>
            </a:xfrm>
            <a:custGeom>
              <a:avLst/>
              <a:gdLst/>
              <a:ahLst/>
              <a:cxnLst/>
              <a:rect l="l" t="t" r="r" b="b"/>
              <a:pathLst>
                <a:path w="1247" h="1246" extrusionOk="0">
                  <a:moveTo>
                    <a:pt x="611" y="0"/>
                  </a:moveTo>
                  <a:lnTo>
                    <a:pt x="489" y="25"/>
                  </a:lnTo>
                  <a:lnTo>
                    <a:pt x="367" y="49"/>
                  </a:lnTo>
                  <a:lnTo>
                    <a:pt x="270" y="122"/>
                  </a:lnTo>
                  <a:lnTo>
                    <a:pt x="172" y="196"/>
                  </a:lnTo>
                  <a:lnTo>
                    <a:pt x="99" y="269"/>
                  </a:lnTo>
                  <a:lnTo>
                    <a:pt x="50" y="391"/>
                  </a:lnTo>
                  <a:lnTo>
                    <a:pt x="1" y="513"/>
                  </a:lnTo>
                  <a:lnTo>
                    <a:pt x="1" y="635"/>
                  </a:lnTo>
                  <a:lnTo>
                    <a:pt x="1" y="757"/>
                  </a:lnTo>
                  <a:lnTo>
                    <a:pt x="50" y="880"/>
                  </a:lnTo>
                  <a:lnTo>
                    <a:pt x="99" y="977"/>
                  </a:lnTo>
                  <a:lnTo>
                    <a:pt x="172" y="1075"/>
                  </a:lnTo>
                  <a:lnTo>
                    <a:pt x="270" y="1148"/>
                  </a:lnTo>
                  <a:lnTo>
                    <a:pt x="367" y="1197"/>
                  </a:lnTo>
                  <a:lnTo>
                    <a:pt x="489" y="1246"/>
                  </a:lnTo>
                  <a:lnTo>
                    <a:pt x="734" y="1246"/>
                  </a:lnTo>
                  <a:lnTo>
                    <a:pt x="856" y="1197"/>
                  </a:lnTo>
                  <a:lnTo>
                    <a:pt x="978" y="1148"/>
                  </a:lnTo>
                  <a:lnTo>
                    <a:pt x="1051" y="1075"/>
                  </a:lnTo>
                  <a:lnTo>
                    <a:pt x="1149" y="977"/>
                  </a:lnTo>
                  <a:lnTo>
                    <a:pt x="1198" y="880"/>
                  </a:lnTo>
                  <a:lnTo>
                    <a:pt x="1222" y="757"/>
                  </a:lnTo>
                  <a:lnTo>
                    <a:pt x="1246" y="635"/>
                  </a:lnTo>
                  <a:lnTo>
                    <a:pt x="1222" y="513"/>
                  </a:lnTo>
                  <a:lnTo>
                    <a:pt x="1198" y="391"/>
                  </a:lnTo>
                  <a:lnTo>
                    <a:pt x="1149" y="269"/>
                  </a:lnTo>
                  <a:lnTo>
                    <a:pt x="1051" y="196"/>
                  </a:lnTo>
                  <a:lnTo>
                    <a:pt x="978" y="122"/>
                  </a:lnTo>
                  <a:lnTo>
                    <a:pt x="856" y="49"/>
                  </a:lnTo>
                  <a:lnTo>
                    <a:pt x="734" y="25"/>
                  </a:lnTo>
                  <a:lnTo>
                    <a:pt x="61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590" name="Google Shape;590;p38"/>
          <p:cNvSpPr/>
          <p:nvPr/>
        </p:nvSpPr>
        <p:spPr>
          <a:xfrm>
            <a:off x="2071426" y="2051756"/>
            <a:ext cx="319561" cy="319561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1" name="Google Shape;591;p38"/>
          <p:cNvSpPr/>
          <p:nvPr/>
        </p:nvSpPr>
        <p:spPr>
          <a:xfrm>
            <a:off x="2634974" y="2051756"/>
            <a:ext cx="319561" cy="319561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7645" y="10063"/>
                </a:moveTo>
                <a:lnTo>
                  <a:pt x="8207" y="10112"/>
                </a:lnTo>
                <a:lnTo>
                  <a:pt x="8768" y="10185"/>
                </a:lnTo>
                <a:lnTo>
                  <a:pt x="9281" y="10307"/>
                </a:lnTo>
                <a:lnTo>
                  <a:pt x="9819" y="10503"/>
                </a:lnTo>
                <a:lnTo>
                  <a:pt x="10307" y="10747"/>
                </a:lnTo>
                <a:lnTo>
                  <a:pt x="10796" y="11016"/>
                </a:lnTo>
                <a:lnTo>
                  <a:pt x="11235" y="11358"/>
                </a:lnTo>
                <a:lnTo>
                  <a:pt x="11650" y="11724"/>
                </a:lnTo>
                <a:lnTo>
                  <a:pt x="11699" y="11797"/>
                </a:lnTo>
                <a:lnTo>
                  <a:pt x="11748" y="11895"/>
                </a:lnTo>
                <a:lnTo>
                  <a:pt x="11772" y="11993"/>
                </a:lnTo>
                <a:lnTo>
                  <a:pt x="11797" y="12066"/>
                </a:lnTo>
                <a:lnTo>
                  <a:pt x="11772" y="12164"/>
                </a:lnTo>
                <a:lnTo>
                  <a:pt x="11748" y="12261"/>
                </a:lnTo>
                <a:lnTo>
                  <a:pt x="11699" y="12335"/>
                </a:lnTo>
                <a:lnTo>
                  <a:pt x="11650" y="12432"/>
                </a:lnTo>
                <a:lnTo>
                  <a:pt x="11577" y="12481"/>
                </a:lnTo>
                <a:lnTo>
                  <a:pt x="11479" y="12530"/>
                </a:lnTo>
                <a:lnTo>
                  <a:pt x="11406" y="12554"/>
                </a:lnTo>
                <a:lnTo>
                  <a:pt x="11211" y="12554"/>
                </a:lnTo>
                <a:lnTo>
                  <a:pt x="11113" y="12530"/>
                </a:lnTo>
                <a:lnTo>
                  <a:pt x="11040" y="12481"/>
                </a:lnTo>
                <a:lnTo>
                  <a:pt x="10966" y="12432"/>
                </a:lnTo>
                <a:lnTo>
                  <a:pt x="10600" y="12115"/>
                </a:lnTo>
                <a:lnTo>
                  <a:pt x="10234" y="11846"/>
                </a:lnTo>
                <a:lnTo>
                  <a:pt x="9843" y="11602"/>
                </a:lnTo>
                <a:lnTo>
                  <a:pt x="9428" y="11406"/>
                </a:lnTo>
                <a:lnTo>
                  <a:pt x="9013" y="11260"/>
                </a:lnTo>
                <a:lnTo>
                  <a:pt x="8573" y="11138"/>
                </a:lnTo>
                <a:lnTo>
                  <a:pt x="8109" y="11065"/>
                </a:lnTo>
                <a:lnTo>
                  <a:pt x="7645" y="11040"/>
                </a:lnTo>
                <a:lnTo>
                  <a:pt x="7181" y="11065"/>
                </a:lnTo>
                <a:lnTo>
                  <a:pt x="6717" y="11138"/>
                </a:lnTo>
                <a:lnTo>
                  <a:pt x="6277" y="11260"/>
                </a:lnTo>
                <a:lnTo>
                  <a:pt x="5862" y="11406"/>
                </a:lnTo>
                <a:lnTo>
                  <a:pt x="5447" y="11602"/>
                </a:lnTo>
                <a:lnTo>
                  <a:pt x="5056" y="11846"/>
                </a:lnTo>
                <a:lnTo>
                  <a:pt x="4690" y="12115"/>
                </a:lnTo>
                <a:lnTo>
                  <a:pt x="4323" y="12432"/>
                </a:lnTo>
                <a:lnTo>
                  <a:pt x="4250" y="12481"/>
                </a:lnTo>
                <a:lnTo>
                  <a:pt x="4177" y="12530"/>
                </a:lnTo>
                <a:lnTo>
                  <a:pt x="4079" y="12554"/>
                </a:lnTo>
                <a:lnTo>
                  <a:pt x="3884" y="12554"/>
                </a:lnTo>
                <a:lnTo>
                  <a:pt x="3811" y="12530"/>
                </a:lnTo>
                <a:lnTo>
                  <a:pt x="3713" y="12481"/>
                </a:lnTo>
                <a:lnTo>
                  <a:pt x="3640" y="12432"/>
                </a:lnTo>
                <a:lnTo>
                  <a:pt x="3591" y="12335"/>
                </a:lnTo>
                <a:lnTo>
                  <a:pt x="3542" y="12261"/>
                </a:lnTo>
                <a:lnTo>
                  <a:pt x="3517" y="12164"/>
                </a:lnTo>
                <a:lnTo>
                  <a:pt x="3493" y="12066"/>
                </a:lnTo>
                <a:lnTo>
                  <a:pt x="3517" y="11993"/>
                </a:lnTo>
                <a:lnTo>
                  <a:pt x="3542" y="11895"/>
                </a:lnTo>
                <a:lnTo>
                  <a:pt x="3591" y="11797"/>
                </a:lnTo>
                <a:lnTo>
                  <a:pt x="3640" y="11724"/>
                </a:lnTo>
                <a:lnTo>
                  <a:pt x="4055" y="11358"/>
                </a:lnTo>
                <a:lnTo>
                  <a:pt x="4494" y="11016"/>
                </a:lnTo>
                <a:lnTo>
                  <a:pt x="4983" y="10747"/>
                </a:lnTo>
                <a:lnTo>
                  <a:pt x="5471" y="10503"/>
                </a:lnTo>
                <a:lnTo>
                  <a:pt x="6009" y="10307"/>
                </a:lnTo>
                <a:lnTo>
                  <a:pt x="6521" y="10185"/>
                </a:lnTo>
                <a:lnTo>
                  <a:pt x="7083" y="10112"/>
                </a:lnTo>
                <a:lnTo>
                  <a:pt x="7645" y="1006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2" name="Google Shape;592;p38"/>
          <p:cNvSpPr/>
          <p:nvPr/>
        </p:nvSpPr>
        <p:spPr>
          <a:xfrm>
            <a:off x="3198523" y="2051756"/>
            <a:ext cx="319561" cy="319561"/>
          </a:xfrm>
          <a:custGeom>
            <a:avLst/>
            <a:gdLst/>
            <a:ahLst/>
            <a:cxnLst/>
            <a:rect l="l" t="t" r="r" b="b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2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2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699" y="10503"/>
                </a:moveTo>
                <a:lnTo>
                  <a:pt x="11797" y="10527"/>
                </a:lnTo>
                <a:lnTo>
                  <a:pt x="11895" y="10576"/>
                </a:lnTo>
                <a:lnTo>
                  <a:pt x="11968" y="10625"/>
                </a:lnTo>
                <a:lnTo>
                  <a:pt x="12041" y="10674"/>
                </a:lnTo>
                <a:lnTo>
                  <a:pt x="12090" y="10771"/>
                </a:lnTo>
                <a:lnTo>
                  <a:pt x="12114" y="10845"/>
                </a:lnTo>
                <a:lnTo>
                  <a:pt x="12139" y="10942"/>
                </a:lnTo>
                <a:lnTo>
                  <a:pt x="12139" y="11040"/>
                </a:lnTo>
                <a:lnTo>
                  <a:pt x="12114" y="11138"/>
                </a:lnTo>
                <a:lnTo>
                  <a:pt x="12090" y="11236"/>
                </a:lnTo>
                <a:lnTo>
                  <a:pt x="12041" y="11309"/>
                </a:lnTo>
                <a:lnTo>
                  <a:pt x="11968" y="11382"/>
                </a:lnTo>
                <a:lnTo>
                  <a:pt x="11895" y="11431"/>
                </a:lnTo>
                <a:lnTo>
                  <a:pt x="11797" y="11455"/>
                </a:lnTo>
                <a:lnTo>
                  <a:pt x="7792" y="12701"/>
                </a:lnTo>
                <a:lnTo>
                  <a:pt x="7645" y="12725"/>
                </a:lnTo>
                <a:lnTo>
                  <a:pt x="7498" y="12701"/>
                </a:lnTo>
                <a:lnTo>
                  <a:pt x="7352" y="12628"/>
                </a:lnTo>
                <a:lnTo>
                  <a:pt x="7254" y="12530"/>
                </a:lnTo>
                <a:lnTo>
                  <a:pt x="7181" y="12383"/>
                </a:lnTo>
                <a:lnTo>
                  <a:pt x="7157" y="12286"/>
                </a:lnTo>
                <a:lnTo>
                  <a:pt x="7157" y="12188"/>
                </a:lnTo>
                <a:lnTo>
                  <a:pt x="7181" y="12090"/>
                </a:lnTo>
                <a:lnTo>
                  <a:pt x="7205" y="12017"/>
                </a:lnTo>
                <a:lnTo>
                  <a:pt x="7254" y="11919"/>
                </a:lnTo>
                <a:lnTo>
                  <a:pt x="7327" y="11871"/>
                </a:lnTo>
                <a:lnTo>
                  <a:pt x="7401" y="11797"/>
                </a:lnTo>
                <a:lnTo>
                  <a:pt x="7498" y="11773"/>
                </a:lnTo>
                <a:lnTo>
                  <a:pt x="11504" y="10527"/>
                </a:lnTo>
                <a:lnTo>
                  <a:pt x="11602" y="10503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7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7" y="14533"/>
                </a:lnTo>
                <a:lnTo>
                  <a:pt x="11284" y="14362"/>
                </a:lnTo>
                <a:lnTo>
                  <a:pt x="11602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1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1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2" y="1100"/>
                </a:lnTo>
                <a:lnTo>
                  <a:pt x="11284" y="929"/>
                </a:lnTo>
                <a:lnTo>
                  <a:pt x="10967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7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93" name="Google Shape;593;p38"/>
          <p:cNvGrpSpPr/>
          <p:nvPr/>
        </p:nvGrpSpPr>
        <p:grpSpPr>
          <a:xfrm>
            <a:off x="3836495" y="1996567"/>
            <a:ext cx="170502" cy="425733"/>
            <a:chOff x="3386850" y="2264625"/>
            <a:chExt cx="203950" cy="509250"/>
          </a:xfrm>
        </p:grpSpPr>
        <p:sp>
          <p:nvSpPr>
            <p:cNvPr id="594" name="Google Shape;594;p38"/>
            <p:cNvSpPr/>
            <p:nvPr/>
          </p:nvSpPr>
          <p:spPr>
            <a:xfrm>
              <a:off x="3386850" y="2370850"/>
              <a:ext cx="203950" cy="403025"/>
            </a:xfrm>
            <a:custGeom>
              <a:avLst/>
              <a:gdLst/>
              <a:ahLst/>
              <a:cxnLst/>
              <a:rect l="l" t="t" r="r" b="b"/>
              <a:pathLst>
                <a:path w="8158" h="16121" extrusionOk="0">
                  <a:moveTo>
                    <a:pt x="3249" y="1"/>
                  </a:moveTo>
                  <a:lnTo>
                    <a:pt x="3004" y="50"/>
                  </a:lnTo>
                  <a:lnTo>
                    <a:pt x="2785" y="99"/>
                  </a:lnTo>
                  <a:lnTo>
                    <a:pt x="2565" y="172"/>
                  </a:lnTo>
                  <a:lnTo>
                    <a:pt x="2369" y="269"/>
                  </a:lnTo>
                  <a:lnTo>
                    <a:pt x="2174" y="367"/>
                  </a:lnTo>
                  <a:lnTo>
                    <a:pt x="1979" y="465"/>
                  </a:lnTo>
                  <a:lnTo>
                    <a:pt x="1808" y="587"/>
                  </a:lnTo>
                  <a:lnTo>
                    <a:pt x="1637" y="734"/>
                  </a:lnTo>
                  <a:lnTo>
                    <a:pt x="1490" y="880"/>
                  </a:lnTo>
                  <a:lnTo>
                    <a:pt x="1344" y="1027"/>
                  </a:lnTo>
                  <a:lnTo>
                    <a:pt x="1075" y="1369"/>
                  </a:lnTo>
                  <a:lnTo>
                    <a:pt x="855" y="1784"/>
                  </a:lnTo>
                  <a:lnTo>
                    <a:pt x="660" y="2199"/>
                  </a:lnTo>
                  <a:lnTo>
                    <a:pt x="489" y="2687"/>
                  </a:lnTo>
                  <a:lnTo>
                    <a:pt x="342" y="3176"/>
                  </a:lnTo>
                  <a:lnTo>
                    <a:pt x="245" y="3738"/>
                  </a:lnTo>
                  <a:lnTo>
                    <a:pt x="147" y="4299"/>
                  </a:lnTo>
                  <a:lnTo>
                    <a:pt x="74" y="4910"/>
                  </a:lnTo>
                  <a:lnTo>
                    <a:pt x="49" y="5545"/>
                  </a:lnTo>
                  <a:lnTo>
                    <a:pt x="25" y="6204"/>
                  </a:lnTo>
                  <a:lnTo>
                    <a:pt x="0" y="6888"/>
                  </a:lnTo>
                  <a:lnTo>
                    <a:pt x="25" y="7035"/>
                  </a:lnTo>
                  <a:lnTo>
                    <a:pt x="49" y="7181"/>
                  </a:lnTo>
                  <a:lnTo>
                    <a:pt x="98" y="7328"/>
                  </a:lnTo>
                  <a:lnTo>
                    <a:pt x="171" y="7425"/>
                  </a:lnTo>
                  <a:lnTo>
                    <a:pt x="269" y="7523"/>
                  </a:lnTo>
                  <a:lnTo>
                    <a:pt x="391" y="7596"/>
                  </a:lnTo>
                  <a:lnTo>
                    <a:pt x="513" y="7645"/>
                  </a:lnTo>
                  <a:lnTo>
                    <a:pt x="660" y="7670"/>
                  </a:lnTo>
                  <a:lnTo>
                    <a:pt x="806" y="7645"/>
                  </a:lnTo>
                  <a:lnTo>
                    <a:pt x="928" y="7596"/>
                  </a:lnTo>
                  <a:lnTo>
                    <a:pt x="1051" y="7523"/>
                  </a:lnTo>
                  <a:lnTo>
                    <a:pt x="1148" y="7425"/>
                  </a:lnTo>
                  <a:lnTo>
                    <a:pt x="1222" y="7328"/>
                  </a:lnTo>
                  <a:lnTo>
                    <a:pt x="1270" y="7181"/>
                  </a:lnTo>
                  <a:lnTo>
                    <a:pt x="1295" y="7035"/>
                  </a:lnTo>
                  <a:lnTo>
                    <a:pt x="1319" y="6888"/>
                  </a:lnTo>
                  <a:lnTo>
                    <a:pt x="1344" y="6278"/>
                  </a:lnTo>
                  <a:lnTo>
                    <a:pt x="1417" y="5569"/>
                  </a:lnTo>
                  <a:lnTo>
                    <a:pt x="1515" y="4861"/>
                  </a:lnTo>
                  <a:lnTo>
                    <a:pt x="1637" y="4153"/>
                  </a:lnTo>
                  <a:lnTo>
                    <a:pt x="1759" y="3542"/>
                  </a:lnTo>
                  <a:lnTo>
                    <a:pt x="1881" y="3029"/>
                  </a:lnTo>
                  <a:lnTo>
                    <a:pt x="2003" y="2687"/>
                  </a:lnTo>
                  <a:lnTo>
                    <a:pt x="2052" y="2614"/>
                  </a:lnTo>
                  <a:lnTo>
                    <a:pt x="2101" y="2590"/>
                  </a:lnTo>
                  <a:lnTo>
                    <a:pt x="2101" y="2639"/>
                  </a:lnTo>
                  <a:lnTo>
                    <a:pt x="2125" y="2736"/>
                  </a:lnTo>
                  <a:lnTo>
                    <a:pt x="2125" y="3151"/>
                  </a:lnTo>
                  <a:lnTo>
                    <a:pt x="2076" y="4568"/>
                  </a:lnTo>
                  <a:lnTo>
                    <a:pt x="1954" y="6595"/>
                  </a:lnTo>
                  <a:lnTo>
                    <a:pt x="1832" y="8866"/>
                  </a:lnTo>
                  <a:lnTo>
                    <a:pt x="1539" y="13165"/>
                  </a:lnTo>
                  <a:lnTo>
                    <a:pt x="1392" y="15119"/>
                  </a:lnTo>
                  <a:lnTo>
                    <a:pt x="1392" y="15290"/>
                  </a:lnTo>
                  <a:lnTo>
                    <a:pt x="1417" y="15461"/>
                  </a:lnTo>
                  <a:lnTo>
                    <a:pt x="1466" y="15607"/>
                  </a:lnTo>
                  <a:lnTo>
                    <a:pt x="1563" y="15754"/>
                  </a:lnTo>
                  <a:lnTo>
                    <a:pt x="1661" y="15900"/>
                  </a:lnTo>
                  <a:lnTo>
                    <a:pt x="1783" y="15998"/>
                  </a:lnTo>
                  <a:lnTo>
                    <a:pt x="1930" y="16071"/>
                  </a:lnTo>
                  <a:lnTo>
                    <a:pt x="2101" y="16120"/>
                  </a:lnTo>
                  <a:lnTo>
                    <a:pt x="2394" y="16120"/>
                  </a:lnTo>
                  <a:lnTo>
                    <a:pt x="2516" y="16071"/>
                  </a:lnTo>
                  <a:lnTo>
                    <a:pt x="2662" y="15998"/>
                  </a:lnTo>
                  <a:lnTo>
                    <a:pt x="2785" y="15925"/>
                  </a:lnTo>
                  <a:lnTo>
                    <a:pt x="2882" y="15803"/>
                  </a:lnTo>
                  <a:lnTo>
                    <a:pt x="2956" y="15680"/>
                  </a:lnTo>
                  <a:lnTo>
                    <a:pt x="3029" y="15534"/>
                  </a:lnTo>
                  <a:lnTo>
                    <a:pt x="3053" y="15387"/>
                  </a:lnTo>
                  <a:lnTo>
                    <a:pt x="3713" y="8549"/>
                  </a:lnTo>
                  <a:lnTo>
                    <a:pt x="3737" y="8476"/>
                  </a:lnTo>
                  <a:lnTo>
                    <a:pt x="3786" y="8354"/>
                  </a:lnTo>
                  <a:lnTo>
                    <a:pt x="3835" y="8305"/>
                  </a:lnTo>
                  <a:lnTo>
                    <a:pt x="3884" y="8231"/>
                  </a:lnTo>
                  <a:lnTo>
                    <a:pt x="3981" y="8207"/>
                  </a:lnTo>
                  <a:lnTo>
                    <a:pt x="4079" y="8183"/>
                  </a:lnTo>
                  <a:lnTo>
                    <a:pt x="4177" y="8207"/>
                  </a:lnTo>
                  <a:lnTo>
                    <a:pt x="4274" y="8231"/>
                  </a:lnTo>
                  <a:lnTo>
                    <a:pt x="4323" y="8305"/>
                  </a:lnTo>
                  <a:lnTo>
                    <a:pt x="4372" y="8354"/>
                  </a:lnTo>
                  <a:lnTo>
                    <a:pt x="4421" y="8476"/>
                  </a:lnTo>
                  <a:lnTo>
                    <a:pt x="4445" y="8549"/>
                  </a:lnTo>
                  <a:lnTo>
                    <a:pt x="5105" y="15387"/>
                  </a:lnTo>
                  <a:lnTo>
                    <a:pt x="5129" y="15534"/>
                  </a:lnTo>
                  <a:lnTo>
                    <a:pt x="5202" y="15680"/>
                  </a:lnTo>
                  <a:lnTo>
                    <a:pt x="5276" y="15803"/>
                  </a:lnTo>
                  <a:lnTo>
                    <a:pt x="5373" y="15925"/>
                  </a:lnTo>
                  <a:lnTo>
                    <a:pt x="5496" y="15998"/>
                  </a:lnTo>
                  <a:lnTo>
                    <a:pt x="5642" y="16071"/>
                  </a:lnTo>
                  <a:lnTo>
                    <a:pt x="5764" y="16120"/>
                  </a:lnTo>
                  <a:lnTo>
                    <a:pt x="6057" y="16120"/>
                  </a:lnTo>
                  <a:lnTo>
                    <a:pt x="6228" y="16071"/>
                  </a:lnTo>
                  <a:lnTo>
                    <a:pt x="6375" y="15998"/>
                  </a:lnTo>
                  <a:lnTo>
                    <a:pt x="6497" y="15900"/>
                  </a:lnTo>
                  <a:lnTo>
                    <a:pt x="6595" y="15754"/>
                  </a:lnTo>
                  <a:lnTo>
                    <a:pt x="6692" y="15607"/>
                  </a:lnTo>
                  <a:lnTo>
                    <a:pt x="6741" y="15461"/>
                  </a:lnTo>
                  <a:lnTo>
                    <a:pt x="6766" y="15290"/>
                  </a:lnTo>
                  <a:lnTo>
                    <a:pt x="6766" y="15119"/>
                  </a:lnTo>
                  <a:lnTo>
                    <a:pt x="6619" y="13165"/>
                  </a:lnTo>
                  <a:lnTo>
                    <a:pt x="6350" y="8915"/>
                  </a:lnTo>
                  <a:lnTo>
                    <a:pt x="6204" y="6619"/>
                  </a:lnTo>
                  <a:lnTo>
                    <a:pt x="6106" y="4617"/>
                  </a:lnTo>
                  <a:lnTo>
                    <a:pt x="6057" y="3176"/>
                  </a:lnTo>
                  <a:lnTo>
                    <a:pt x="6057" y="2761"/>
                  </a:lnTo>
                  <a:lnTo>
                    <a:pt x="6057" y="2590"/>
                  </a:lnTo>
                  <a:lnTo>
                    <a:pt x="6106" y="2590"/>
                  </a:lnTo>
                  <a:lnTo>
                    <a:pt x="6155" y="2687"/>
                  </a:lnTo>
                  <a:lnTo>
                    <a:pt x="6253" y="3005"/>
                  </a:lnTo>
                  <a:lnTo>
                    <a:pt x="6399" y="3493"/>
                  </a:lnTo>
                  <a:lnTo>
                    <a:pt x="6521" y="4128"/>
                  </a:lnTo>
                  <a:lnTo>
                    <a:pt x="6643" y="4837"/>
                  </a:lnTo>
                  <a:lnTo>
                    <a:pt x="6741" y="5569"/>
                  </a:lnTo>
                  <a:lnTo>
                    <a:pt x="6814" y="6278"/>
                  </a:lnTo>
                  <a:lnTo>
                    <a:pt x="6839" y="6888"/>
                  </a:lnTo>
                  <a:lnTo>
                    <a:pt x="6863" y="7035"/>
                  </a:lnTo>
                  <a:lnTo>
                    <a:pt x="6888" y="7181"/>
                  </a:lnTo>
                  <a:lnTo>
                    <a:pt x="6936" y="7328"/>
                  </a:lnTo>
                  <a:lnTo>
                    <a:pt x="7010" y="7425"/>
                  </a:lnTo>
                  <a:lnTo>
                    <a:pt x="7107" y="7523"/>
                  </a:lnTo>
                  <a:lnTo>
                    <a:pt x="7230" y="7596"/>
                  </a:lnTo>
                  <a:lnTo>
                    <a:pt x="7352" y="7645"/>
                  </a:lnTo>
                  <a:lnTo>
                    <a:pt x="7498" y="7670"/>
                  </a:lnTo>
                  <a:lnTo>
                    <a:pt x="7645" y="7645"/>
                  </a:lnTo>
                  <a:lnTo>
                    <a:pt x="7767" y="7596"/>
                  </a:lnTo>
                  <a:lnTo>
                    <a:pt x="7889" y="7523"/>
                  </a:lnTo>
                  <a:lnTo>
                    <a:pt x="7987" y="7425"/>
                  </a:lnTo>
                  <a:lnTo>
                    <a:pt x="8060" y="7328"/>
                  </a:lnTo>
                  <a:lnTo>
                    <a:pt x="8109" y="7181"/>
                  </a:lnTo>
                  <a:lnTo>
                    <a:pt x="8133" y="7035"/>
                  </a:lnTo>
                  <a:lnTo>
                    <a:pt x="8158" y="6888"/>
                  </a:lnTo>
                  <a:lnTo>
                    <a:pt x="8133" y="5520"/>
                  </a:lnTo>
                  <a:lnTo>
                    <a:pt x="8109" y="4885"/>
                  </a:lnTo>
                  <a:lnTo>
                    <a:pt x="8060" y="4299"/>
                  </a:lnTo>
                  <a:lnTo>
                    <a:pt x="7987" y="3713"/>
                  </a:lnTo>
                  <a:lnTo>
                    <a:pt x="7889" y="3176"/>
                  </a:lnTo>
                  <a:lnTo>
                    <a:pt x="7767" y="2663"/>
                  </a:lnTo>
                  <a:lnTo>
                    <a:pt x="7620" y="2174"/>
                  </a:lnTo>
                  <a:lnTo>
                    <a:pt x="7425" y="1759"/>
                  </a:lnTo>
                  <a:lnTo>
                    <a:pt x="7205" y="1369"/>
                  </a:lnTo>
                  <a:lnTo>
                    <a:pt x="7083" y="1173"/>
                  </a:lnTo>
                  <a:lnTo>
                    <a:pt x="6936" y="1002"/>
                  </a:lnTo>
                  <a:lnTo>
                    <a:pt x="6790" y="856"/>
                  </a:lnTo>
                  <a:lnTo>
                    <a:pt x="6643" y="709"/>
                  </a:lnTo>
                  <a:lnTo>
                    <a:pt x="6472" y="563"/>
                  </a:lnTo>
                  <a:lnTo>
                    <a:pt x="6277" y="440"/>
                  </a:lnTo>
                  <a:lnTo>
                    <a:pt x="6082" y="343"/>
                  </a:lnTo>
                  <a:lnTo>
                    <a:pt x="5886" y="245"/>
                  </a:lnTo>
                  <a:lnTo>
                    <a:pt x="5666" y="172"/>
                  </a:lnTo>
                  <a:lnTo>
                    <a:pt x="5422" y="99"/>
                  </a:lnTo>
                  <a:lnTo>
                    <a:pt x="5178" y="50"/>
                  </a:lnTo>
                  <a:lnTo>
                    <a:pt x="4909" y="1"/>
                  </a:lnTo>
                  <a:lnTo>
                    <a:pt x="4714" y="74"/>
                  </a:lnTo>
                  <a:lnTo>
                    <a:pt x="4519" y="147"/>
                  </a:lnTo>
                  <a:lnTo>
                    <a:pt x="4299" y="196"/>
                  </a:lnTo>
                  <a:lnTo>
                    <a:pt x="3859" y="196"/>
                  </a:lnTo>
                  <a:lnTo>
                    <a:pt x="3664" y="147"/>
                  </a:lnTo>
                  <a:lnTo>
                    <a:pt x="3444" y="99"/>
                  </a:lnTo>
                  <a:lnTo>
                    <a:pt x="324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38"/>
            <p:cNvSpPr/>
            <p:nvPr/>
          </p:nvSpPr>
          <p:spPr>
            <a:xfrm>
              <a:off x="3446075" y="2264625"/>
              <a:ext cx="85500" cy="94050"/>
            </a:xfrm>
            <a:custGeom>
              <a:avLst/>
              <a:gdLst/>
              <a:ahLst/>
              <a:cxnLst/>
              <a:rect l="l" t="t" r="r" b="b"/>
              <a:pathLst>
                <a:path w="3420" h="3762" extrusionOk="0">
                  <a:moveTo>
                    <a:pt x="1539" y="0"/>
                  </a:moveTo>
                  <a:lnTo>
                    <a:pt x="1368" y="25"/>
                  </a:lnTo>
                  <a:lnTo>
                    <a:pt x="1197" y="49"/>
                  </a:lnTo>
                  <a:lnTo>
                    <a:pt x="1051" y="122"/>
                  </a:lnTo>
                  <a:lnTo>
                    <a:pt x="904" y="171"/>
                  </a:lnTo>
                  <a:lnTo>
                    <a:pt x="757" y="269"/>
                  </a:lnTo>
                  <a:lnTo>
                    <a:pt x="611" y="342"/>
                  </a:lnTo>
                  <a:lnTo>
                    <a:pt x="489" y="464"/>
                  </a:lnTo>
                  <a:lnTo>
                    <a:pt x="391" y="586"/>
                  </a:lnTo>
                  <a:lnTo>
                    <a:pt x="293" y="708"/>
                  </a:lnTo>
                  <a:lnTo>
                    <a:pt x="196" y="855"/>
                  </a:lnTo>
                  <a:lnTo>
                    <a:pt x="122" y="1002"/>
                  </a:lnTo>
                  <a:lnTo>
                    <a:pt x="74" y="1148"/>
                  </a:lnTo>
                  <a:lnTo>
                    <a:pt x="25" y="1319"/>
                  </a:lnTo>
                  <a:lnTo>
                    <a:pt x="0" y="1514"/>
                  </a:lnTo>
                  <a:lnTo>
                    <a:pt x="0" y="1710"/>
                  </a:lnTo>
                  <a:lnTo>
                    <a:pt x="0" y="1905"/>
                  </a:lnTo>
                  <a:lnTo>
                    <a:pt x="25" y="2101"/>
                  </a:lnTo>
                  <a:lnTo>
                    <a:pt x="74" y="2272"/>
                  </a:lnTo>
                  <a:lnTo>
                    <a:pt x="122" y="2467"/>
                  </a:lnTo>
                  <a:lnTo>
                    <a:pt x="196" y="2638"/>
                  </a:lnTo>
                  <a:lnTo>
                    <a:pt x="293" y="2809"/>
                  </a:lnTo>
                  <a:lnTo>
                    <a:pt x="391" y="2980"/>
                  </a:lnTo>
                  <a:lnTo>
                    <a:pt x="489" y="3126"/>
                  </a:lnTo>
                  <a:lnTo>
                    <a:pt x="611" y="3273"/>
                  </a:lnTo>
                  <a:lnTo>
                    <a:pt x="757" y="3395"/>
                  </a:lnTo>
                  <a:lnTo>
                    <a:pt x="904" y="3493"/>
                  </a:lnTo>
                  <a:lnTo>
                    <a:pt x="1051" y="3590"/>
                  </a:lnTo>
                  <a:lnTo>
                    <a:pt x="1197" y="3664"/>
                  </a:lnTo>
                  <a:lnTo>
                    <a:pt x="1368" y="3713"/>
                  </a:lnTo>
                  <a:lnTo>
                    <a:pt x="1539" y="3761"/>
                  </a:lnTo>
                  <a:lnTo>
                    <a:pt x="1881" y="3761"/>
                  </a:lnTo>
                  <a:lnTo>
                    <a:pt x="2052" y="3713"/>
                  </a:lnTo>
                  <a:lnTo>
                    <a:pt x="2223" y="3664"/>
                  </a:lnTo>
                  <a:lnTo>
                    <a:pt x="2369" y="3590"/>
                  </a:lnTo>
                  <a:lnTo>
                    <a:pt x="2516" y="3493"/>
                  </a:lnTo>
                  <a:lnTo>
                    <a:pt x="2662" y="3395"/>
                  </a:lnTo>
                  <a:lnTo>
                    <a:pt x="2809" y="3273"/>
                  </a:lnTo>
                  <a:lnTo>
                    <a:pt x="2931" y="3126"/>
                  </a:lnTo>
                  <a:lnTo>
                    <a:pt x="3029" y="2980"/>
                  </a:lnTo>
                  <a:lnTo>
                    <a:pt x="3127" y="2809"/>
                  </a:lnTo>
                  <a:lnTo>
                    <a:pt x="3224" y="2638"/>
                  </a:lnTo>
                  <a:lnTo>
                    <a:pt x="3297" y="2467"/>
                  </a:lnTo>
                  <a:lnTo>
                    <a:pt x="3346" y="2272"/>
                  </a:lnTo>
                  <a:lnTo>
                    <a:pt x="3395" y="2101"/>
                  </a:lnTo>
                  <a:lnTo>
                    <a:pt x="3420" y="1905"/>
                  </a:lnTo>
                  <a:lnTo>
                    <a:pt x="3420" y="1710"/>
                  </a:lnTo>
                  <a:lnTo>
                    <a:pt x="3420" y="1514"/>
                  </a:lnTo>
                  <a:lnTo>
                    <a:pt x="3395" y="1319"/>
                  </a:lnTo>
                  <a:lnTo>
                    <a:pt x="3346" y="1148"/>
                  </a:lnTo>
                  <a:lnTo>
                    <a:pt x="3297" y="1002"/>
                  </a:lnTo>
                  <a:lnTo>
                    <a:pt x="3224" y="855"/>
                  </a:lnTo>
                  <a:lnTo>
                    <a:pt x="3127" y="708"/>
                  </a:lnTo>
                  <a:lnTo>
                    <a:pt x="3029" y="586"/>
                  </a:lnTo>
                  <a:lnTo>
                    <a:pt x="2931" y="464"/>
                  </a:lnTo>
                  <a:lnTo>
                    <a:pt x="2809" y="342"/>
                  </a:lnTo>
                  <a:lnTo>
                    <a:pt x="2662" y="269"/>
                  </a:lnTo>
                  <a:lnTo>
                    <a:pt x="2516" y="171"/>
                  </a:lnTo>
                  <a:lnTo>
                    <a:pt x="2369" y="122"/>
                  </a:lnTo>
                  <a:lnTo>
                    <a:pt x="2223" y="49"/>
                  </a:lnTo>
                  <a:lnTo>
                    <a:pt x="2052" y="25"/>
                  </a:lnTo>
                  <a:lnTo>
                    <a:pt x="18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6" name="Google Shape;596;p38"/>
          <p:cNvGrpSpPr/>
          <p:nvPr/>
        </p:nvGrpSpPr>
        <p:grpSpPr>
          <a:xfrm>
            <a:off x="4978868" y="2050677"/>
            <a:ext cx="139863" cy="317513"/>
            <a:chOff x="4753325" y="2329350"/>
            <a:chExt cx="167300" cy="379800"/>
          </a:xfrm>
        </p:grpSpPr>
        <p:sp>
          <p:nvSpPr>
            <p:cNvPr id="597" name="Google Shape;597;p38"/>
            <p:cNvSpPr/>
            <p:nvPr/>
          </p:nvSpPr>
          <p:spPr>
            <a:xfrm>
              <a:off x="4753325" y="2424600"/>
              <a:ext cx="167300" cy="284550"/>
            </a:xfrm>
            <a:custGeom>
              <a:avLst/>
              <a:gdLst/>
              <a:ahLst/>
              <a:cxnLst/>
              <a:rect l="l" t="t" r="r" b="b"/>
              <a:pathLst>
                <a:path w="6692" h="11382" extrusionOk="0">
                  <a:moveTo>
                    <a:pt x="4030" y="0"/>
                  </a:moveTo>
                  <a:lnTo>
                    <a:pt x="3883" y="73"/>
                  </a:lnTo>
                  <a:lnTo>
                    <a:pt x="3712" y="122"/>
                  </a:lnTo>
                  <a:lnTo>
                    <a:pt x="3517" y="171"/>
                  </a:lnTo>
                  <a:lnTo>
                    <a:pt x="3175" y="171"/>
                  </a:lnTo>
                  <a:lnTo>
                    <a:pt x="3004" y="147"/>
                  </a:lnTo>
                  <a:lnTo>
                    <a:pt x="2833" y="73"/>
                  </a:lnTo>
                  <a:lnTo>
                    <a:pt x="2662" y="24"/>
                  </a:lnTo>
                  <a:lnTo>
                    <a:pt x="2418" y="24"/>
                  </a:lnTo>
                  <a:lnTo>
                    <a:pt x="2174" y="98"/>
                  </a:lnTo>
                  <a:lnTo>
                    <a:pt x="1954" y="171"/>
                  </a:lnTo>
                  <a:lnTo>
                    <a:pt x="1710" y="318"/>
                  </a:lnTo>
                  <a:lnTo>
                    <a:pt x="1490" y="489"/>
                  </a:lnTo>
                  <a:lnTo>
                    <a:pt x="1246" y="684"/>
                  </a:lnTo>
                  <a:lnTo>
                    <a:pt x="1050" y="928"/>
                  </a:lnTo>
                  <a:lnTo>
                    <a:pt x="855" y="1197"/>
                  </a:lnTo>
                  <a:lnTo>
                    <a:pt x="660" y="1514"/>
                  </a:lnTo>
                  <a:lnTo>
                    <a:pt x="513" y="1856"/>
                  </a:lnTo>
                  <a:lnTo>
                    <a:pt x="366" y="2223"/>
                  </a:lnTo>
                  <a:lnTo>
                    <a:pt x="244" y="2638"/>
                  </a:lnTo>
                  <a:lnTo>
                    <a:pt x="122" y="3102"/>
                  </a:lnTo>
                  <a:lnTo>
                    <a:pt x="49" y="3590"/>
                  </a:lnTo>
                  <a:lnTo>
                    <a:pt x="0" y="4103"/>
                  </a:lnTo>
                  <a:lnTo>
                    <a:pt x="0" y="4665"/>
                  </a:lnTo>
                  <a:lnTo>
                    <a:pt x="0" y="4787"/>
                  </a:lnTo>
                  <a:lnTo>
                    <a:pt x="25" y="4909"/>
                  </a:lnTo>
                  <a:lnTo>
                    <a:pt x="73" y="5007"/>
                  </a:lnTo>
                  <a:lnTo>
                    <a:pt x="147" y="5104"/>
                  </a:lnTo>
                  <a:lnTo>
                    <a:pt x="220" y="5178"/>
                  </a:lnTo>
                  <a:lnTo>
                    <a:pt x="318" y="5251"/>
                  </a:lnTo>
                  <a:lnTo>
                    <a:pt x="415" y="5275"/>
                  </a:lnTo>
                  <a:lnTo>
                    <a:pt x="537" y="5300"/>
                  </a:lnTo>
                  <a:lnTo>
                    <a:pt x="660" y="5275"/>
                  </a:lnTo>
                  <a:lnTo>
                    <a:pt x="757" y="5251"/>
                  </a:lnTo>
                  <a:lnTo>
                    <a:pt x="855" y="5178"/>
                  </a:lnTo>
                  <a:lnTo>
                    <a:pt x="928" y="5104"/>
                  </a:lnTo>
                  <a:lnTo>
                    <a:pt x="1001" y="5007"/>
                  </a:lnTo>
                  <a:lnTo>
                    <a:pt x="1026" y="4909"/>
                  </a:lnTo>
                  <a:lnTo>
                    <a:pt x="1050" y="4787"/>
                  </a:lnTo>
                  <a:lnTo>
                    <a:pt x="1075" y="4665"/>
                  </a:lnTo>
                  <a:lnTo>
                    <a:pt x="1099" y="4201"/>
                  </a:lnTo>
                  <a:lnTo>
                    <a:pt x="1148" y="3737"/>
                  </a:lnTo>
                  <a:lnTo>
                    <a:pt x="1221" y="3322"/>
                  </a:lnTo>
                  <a:lnTo>
                    <a:pt x="1319" y="2931"/>
                  </a:lnTo>
                  <a:lnTo>
                    <a:pt x="1441" y="2589"/>
                  </a:lnTo>
                  <a:lnTo>
                    <a:pt x="1539" y="2345"/>
                  </a:lnTo>
                  <a:lnTo>
                    <a:pt x="1636" y="2174"/>
                  </a:lnTo>
                  <a:lnTo>
                    <a:pt x="1685" y="2149"/>
                  </a:lnTo>
                  <a:lnTo>
                    <a:pt x="1710" y="2149"/>
                  </a:lnTo>
                  <a:lnTo>
                    <a:pt x="1734" y="2247"/>
                  </a:lnTo>
                  <a:lnTo>
                    <a:pt x="1734" y="2516"/>
                  </a:lnTo>
                  <a:lnTo>
                    <a:pt x="1685" y="3493"/>
                  </a:lnTo>
                  <a:lnTo>
                    <a:pt x="1612" y="4836"/>
                  </a:lnTo>
                  <a:lnTo>
                    <a:pt x="1490" y="6374"/>
                  </a:lnTo>
                  <a:lnTo>
                    <a:pt x="1246" y="9256"/>
                  </a:lnTo>
                  <a:lnTo>
                    <a:pt x="1148" y="10551"/>
                  </a:lnTo>
                  <a:lnTo>
                    <a:pt x="1148" y="10697"/>
                  </a:lnTo>
                  <a:lnTo>
                    <a:pt x="1148" y="10844"/>
                  </a:lnTo>
                  <a:lnTo>
                    <a:pt x="1197" y="10966"/>
                  </a:lnTo>
                  <a:lnTo>
                    <a:pt x="1270" y="11088"/>
                  </a:lnTo>
                  <a:lnTo>
                    <a:pt x="1343" y="11186"/>
                  </a:lnTo>
                  <a:lnTo>
                    <a:pt x="1465" y="11284"/>
                  </a:lnTo>
                  <a:lnTo>
                    <a:pt x="1588" y="11357"/>
                  </a:lnTo>
                  <a:lnTo>
                    <a:pt x="1710" y="11381"/>
                  </a:lnTo>
                  <a:lnTo>
                    <a:pt x="1954" y="11381"/>
                  </a:lnTo>
                  <a:lnTo>
                    <a:pt x="2076" y="11357"/>
                  </a:lnTo>
                  <a:lnTo>
                    <a:pt x="2174" y="11284"/>
                  </a:lnTo>
                  <a:lnTo>
                    <a:pt x="2271" y="11210"/>
                  </a:lnTo>
                  <a:lnTo>
                    <a:pt x="2345" y="11137"/>
                  </a:lnTo>
                  <a:lnTo>
                    <a:pt x="2418" y="11039"/>
                  </a:lnTo>
                  <a:lnTo>
                    <a:pt x="2467" y="10917"/>
                  </a:lnTo>
                  <a:lnTo>
                    <a:pt x="2516" y="10795"/>
                  </a:lnTo>
                  <a:lnTo>
                    <a:pt x="3053" y="7034"/>
                  </a:lnTo>
                  <a:lnTo>
                    <a:pt x="3053" y="6985"/>
                  </a:lnTo>
                  <a:lnTo>
                    <a:pt x="3102" y="6887"/>
                  </a:lnTo>
                  <a:lnTo>
                    <a:pt x="3151" y="6839"/>
                  </a:lnTo>
                  <a:lnTo>
                    <a:pt x="3200" y="6790"/>
                  </a:lnTo>
                  <a:lnTo>
                    <a:pt x="3273" y="6765"/>
                  </a:lnTo>
                  <a:lnTo>
                    <a:pt x="3346" y="6741"/>
                  </a:lnTo>
                  <a:lnTo>
                    <a:pt x="3419" y="6765"/>
                  </a:lnTo>
                  <a:lnTo>
                    <a:pt x="3493" y="6790"/>
                  </a:lnTo>
                  <a:lnTo>
                    <a:pt x="3541" y="6839"/>
                  </a:lnTo>
                  <a:lnTo>
                    <a:pt x="3590" y="6887"/>
                  </a:lnTo>
                  <a:lnTo>
                    <a:pt x="3639" y="6985"/>
                  </a:lnTo>
                  <a:lnTo>
                    <a:pt x="3639" y="7034"/>
                  </a:lnTo>
                  <a:lnTo>
                    <a:pt x="4176" y="10795"/>
                  </a:lnTo>
                  <a:lnTo>
                    <a:pt x="4225" y="10917"/>
                  </a:lnTo>
                  <a:lnTo>
                    <a:pt x="4274" y="11039"/>
                  </a:lnTo>
                  <a:lnTo>
                    <a:pt x="4347" y="11137"/>
                  </a:lnTo>
                  <a:lnTo>
                    <a:pt x="4421" y="11210"/>
                  </a:lnTo>
                  <a:lnTo>
                    <a:pt x="4518" y="11284"/>
                  </a:lnTo>
                  <a:lnTo>
                    <a:pt x="4616" y="11357"/>
                  </a:lnTo>
                  <a:lnTo>
                    <a:pt x="4738" y="11381"/>
                  </a:lnTo>
                  <a:lnTo>
                    <a:pt x="4982" y="11381"/>
                  </a:lnTo>
                  <a:lnTo>
                    <a:pt x="5104" y="11357"/>
                  </a:lnTo>
                  <a:lnTo>
                    <a:pt x="5227" y="11284"/>
                  </a:lnTo>
                  <a:lnTo>
                    <a:pt x="5349" y="11186"/>
                  </a:lnTo>
                  <a:lnTo>
                    <a:pt x="5422" y="11088"/>
                  </a:lnTo>
                  <a:lnTo>
                    <a:pt x="5495" y="10966"/>
                  </a:lnTo>
                  <a:lnTo>
                    <a:pt x="5544" y="10844"/>
                  </a:lnTo>
                  <a:lnTo>
                    <a:pt x="5544" y="10697"/>
                  </a:lnTo>
                  <a:lnTo>
                    <a:pt x="5544" y="10551"/>
                  </a:lnTo>
                  <a:lnTo>
                    <a:pt x="5202" y="6399"/>
                  </a:lnTo>
                  <a:lnTo>
                    <a:pt x="5007" y="3517"/>
                  </a:lnTo>
                  <a:lnTo>
                    <a:pt x="4958" y="2540"/>
                  </a:lnTo>
                  <a:lnTo>
                    <a:pt x="4958" y="2247"/>
                  </a:lnTo>
                  <a:lnTo>
                    <a:pt x="4982" y="2149"/>
                  </a:lnTo>
                  <a:lnTo>
                    <a:pt x="5007" y="2149"/>
                  </a:lnTo>
                  <a:lnTo>
                    <a:pt x="5056" y="2174"/>
                  </a:lnTo>
                  <a:lnTo>
                    <a:pt x="5153" y="2320"/>
                  </a:lnTo>
                  <a:lnTo>
                    <a:pt x="5251" y="2564"/>
                  </a:lnTo>
                  <a:lnTo>
                    <a:pt x="5349" y="2906"/>
                  </a:lnTo>
                  <a:lnTo>
                    <a:pt x="5446" y="3297"/>
                  </a:lnTo>
                  <a:lnTo>
                    <a:pt x="5544" y="3737"/>
                  </a:lnTo>
                  <a:lnTo>
                    <a:pt x="5593" y="4201"/>
                  </a:lnTo>
                  <a:lnTo>
                    <a:pt x="5617" y="4665"/>
                  </a:lnTo>
                  <a:lnTo>
                    <a:pt x="5642" y="4787"/>
                  </a:lnTo>
                  <a:lnTo>
                    <a:pt x="5666" y="4909"/>
                  </a:lnTo>
                  <a:lnTo>
                    <a:pt x="5691" y="5007"/>
                  </a:lnTo>
                  <a:lnTo>
                    <a:pt x="5764" y="5104"/>
                  </a:lnTo>
                  <a:lnTo>
                    <a:pt x="5837" y="5178"/>
                  </a:lnTo>
                  <a:lnTo>
                    <a:pt x="5935" y="5251"/>
                  </a:lnTo>
                  <a:lnTo>
                    <a:pt x="6033" y="5275"/>
                  </a:lnTo>
                  <a:lnTo>
                    <a:pt x="6155" y="5300"/>
                  </a:lnTo>
                  <a:lnTo>
                    <a:pt x="6277" y="5275"/>
                  </a:lnTo>
                  <a:lnTo>
                    <a:pt x="6374" y="5251"/>
                  </a:lnTo>
                  <a:lnTo>
                    <a:pt x="6472" y="5178"/>
                  </a:lnTo>
                  <a:lnTo>
                    <a:pt x="6545" y="5104"/>
                  </a:lnTo>
                  <a:lnTo>
                    <a:pt x="6619" y="5007"/>
                  </a:lnTo>
                  <a:lnTo>
                    <a:pt x="6668" y="4909"/>
                  </a:lnTo>
                  <a:lnTo>
                    <a:pt x="6692" y="4787"/>
                  </a:lnTo>
                  <a:lnTo>
                    <a:pt x="6692" y="4665"/>
                  </a:lnTo>
                  <a:lnTo>
                    <a:pt x="6692" y="4103"/>
                  </a:lnTo>
                  <a:lnTo>
                    <a:pt x="6643" y="3566"/>
                  </a:lnTo>
                  <a:lnTo>
                    <a:pt x="6570" y="3077"/>
                  </a:lnTo>
                  <a:lnTo>
                    <a:pt x="6472" y="2638"/>
                  </a:lnTo>
                  <a:lnTo>
                    <a:pt x="6374" y="2223"/>
                  </a:lnTo>
                  <a:lnTo>
                    <a:pt x="6228" y="1832"/>
                  </a:lnTo>
                  <a:lnTo>
                    <a:pt x="6081" y="1490"/>
                  </a:lnTo>
                  <a:lnTo>
                    <a:pt x="5910" y="1172"/>
                  </a:lnTo>
                  <a:lnTo>
                    <a:pt x="5715" y="904"/>
                  </a:lnTo>
                  <a:lnTo>
                    <a:pt x="5520" y="659"/>
                  </a:lnTo>
                  <a:lnTo>
                    <a:pt x="5300" y="464"/>
                  </a:lnTo>
                  <a:lnTo>
                    <a:pt x="5056" y="293"/>
                  </a:lnTo>
                  <a:lnTo>
                    <a:pt x="4811" y="171"/>
                  </a:lnTo>
                  <a:lnTo>
                    <a:pt x="4567" y="73"/>
                  </a:lnTo>
                  <a:lnTo>
                    <a:pt x="4299" y="24"/>
                  </a:lnTo>
                  <a:lnTo>
                    <a:pt x="40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38"/>
            <p:cNvSpPr/>
            <p:nvPr/>
          </p:nvSpPr>
          <p:spPr>
            <a:xfrm>
              <a:off x="4798500" y="2329350"/>
              <a:ext cx="76950" cy="84275"/>
            </a:xfrm>
            <a:custGeom>
              <a:avLst/>
              <a:gdLst/>
              <a:ahLst/>
              <a:cxnLst/>
              <a:rect l="l" t="t" r="r" b="b"/>
              <a:pathLst>
                <a:path w="3078" h="3371" extrusionOk="0">
                  <a:moveTo>
                    <a:pt x="1539" y="0"/>
                  </a:moveTo>
                  <a:lnTo>
                    <a:pt x="1222" y="24"/>
                  </a:lnTo>
                  <a:lnTo>
                    <a:pt x="953" y="98"/>
                  </a:lnTo>
                  <a:lnTo>
                    <a:pt x="684" y="220"/>
                  </a:lnTo>
                  <a:lnTo>
                    <a:pt x="464" y="415"/>
                  </a:lnTo>
                  <a:lnTo>
                    <a:pt x="367" y="513"/>
                  </a:lnTo>
                  <a:lnTo>
                    <a:pt x="269" y="635"/>
                  </a:lnTo>
                  <a:lnTo>
                    <a:pt x="196" y="757"/>
                  </a:lnTo>
                  <a:lnTo>
                    <a:pt x="123" y="879"/>
                  </a:lnTo>
                  <a:lnTo>
                    <a:pt x="74" y="1026"/>
                  </a:lnTo>
                  <a:lnTo>
                    <a:pt x="49" y="1172"/>
                  </a:lnTo>
                  <a:lnTo>
                    <a:pt x="25" y="1343"/>
                  </a:lnTo>
                  <a:lnTo>
                    <a:pt x="0" y="1514"/>
                  </a:lnTo>
                  <a:lnTo>
                    <a:pt x="25" y="1685"/>
                  </a:lnTo>
                  <a:lnTo>
                    <a:pt x="49" y="1856"/>
                  </a:lnTo>
                  <a:lnTo>
                    <a:pt x="123" y="2198"/>
                  </a:lnTo>
                  <a:lnTo>
                    <a:pt x="269" y="2516"/>
                  </a:lnTo>
                  <a:lnTo>
                    <a:pt x="464" y="2784"/>
                  </a:lnTo>
                  <a:lnTo>
                    <a:pt x="562" y="2906"/>
                  </a:lnTo>
                  <a:lnTo>
                    <a:pt x="684" y="3029"/>
                  </a:lnTo>
                  <a:lnTo>
                    <a:pt x="806" y="3126"/>
                  </a:lnTo>
                  <a:lnTo>
                    <a:pt x="953" y="3199"/>
                  </a:lnTo>
                  <a:lnTo>
                    <a:pt x="1075" y="3273"/>
                  </a:lnTo>
                  <a:lnTo>
                    <a:pt x="1222" y="3322"/>
                  </a:lnTo>
                  <a:lnTo>
                    <a:pt x="1393" y="3346"/>
                  </a:lnTo>
                  <a:lnTo>
                    <a:pt x="1539" y="3370"/>
                  </a:lnTo>
                  <a:lnTo>
                    <a:pt x="1686" y="3346"/>
                  </a:lnTo>
                  <a:lnTo>
                    <a:pt x="1857" y="3322"/>
                  </a:lnTo>
                  <a:lnTo>
                    <a:pt x="2003" y="3273"/>
                  </a:lnTo>
                  <a:lnTo>
                    <a:pt x="2125" y="3199"/>
                  </a:lnTo>
                  <a:lnTo>
                    <a:pt x="2272" y="3126"/>
                  </a:lnTo>
                  <a:lnTo>
                    <a:pt x="2394" y="3029"/>
                  </a:lnTo>
                  <a:lnTo>
                    <a:pt x="2516" y="2906"/>
                  </a:lnTo>
                  <a:lnTo>
                    <a:pt x="2614" y="2784"/>
                  </a:lnTo>
                  <a:lnTo>
                    <a:pt x="2809" y="2516"/>
                  </a:lnTo>
                  <a:lnTo>
                    <a:pt x="2956" y="2198"/>
                  </a:lnTo>
                  <a:lnTo>
                    <a:pt x="3029" y="1856"/>
                  </a:lnTo>
                  <a:lnTo>
                    <a:pt x="3053" y="1685"/>
                  </a:lnTo>
                  <a:lnTo>
                    <a:pt x="3078" y="1514"/>
                  </a:lnTo>
                  <a:lnTo>
                    <a:pt x="3053" y="1343"/>
                  </a:lnTo>
                  <a:lnTo>
                    <a:pt x="3029" y="1172"/>
                  </a:lnTo>
                  <a:lnTo>
                    <a:pt x="3004" y="1026"/>
                  </a:lnTo>
                  <a:lnTo>
                    <a:pt x="2956" y="879"/>
                  </a:lnTo>
                  <a:lnTo>
                    <a:pt x="2882" y="757"/>
                  </a:lnTo>
                  <a:lnTo>
                    <a:pt x="2809" y="635"/>
                  </a:lnTo>
                  <a:lnTo>
                    <a:pt x="2711" y="513"/>
                  </a:lnTo>
                  <a:lnTo>
                    <a:pt x="2614" y="415"/>
                  </a:lnTo>
                  <a:lnTo>
                    <a:pt x="2394" y="220"/>
                  </a:lnTo>
                  <a:lnTo>
                    <a:pt x="2125" y="98"/>
                  </a:lnTo>
                  <a:lnTo>
                    <a:pt x="1857" y="24"/>
                  </a:lnTo>
                  <a:lnTo>
                    <a:pt x="15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99" name="Google Shape;599;p38"/>
          <p:cNvGrpSpPr/>
          <p:nvPr/>
        </p:nvGrpSpPr>
        <p:grpSpPr>
          <a:xfrm>
            <a:off x="4412771" y="1998594"/>
            <a:ext cx="145004" cy="421658"/>
            <a:chOff x="4076175" y="2267050"/>
            <a:chExt cx="173450" cy="504375"/>
          </a:xfrm>
        </p:grpSpPr>
        <p:sp>
          <p:nvSpPr>
            <p:cNvPr id="600" name="Google Shape;600;p38"/>
            <p:cNvSpPr/>
            <p:nvPr/>
          </p:nvSpPr>
          <p:spPr>
            <a:xfrm>
              <a:off x="4122600" y="2267050"/>
              <a:ext cx="80600" cy="91625"/>
            </a:xfrm>
            <a:custGeom>
              <a:avLst/>
              <a:gdLst/>
              <a:ahLst/>
              <a:cxnLst/>
              <a:rect l="l" t="t" r="r" b="b"/>
              <a:pathLst>
                <a:path w="3224" h="3665" extrusionOk="0">
                  <a:moveTo>
                    <a:pt x="1441" y="1"/>
                  </a:moveTo>
                  <a:lnTo>
                    <a:pt x="1295" y="25"/>
                  </a:lnTo>
                  <a:lnTo>
                    <a:pt x="1124" y="74"/>
                  </a:lnTo>
                  <a:lnTo>
                    <a:pt x="977" y="123"/>
                  </a:lnTo>
                  <a:lnTo>
                    <a:pt x="855" y="172"/>
                  </a:lnTo>
                  <a:lnTo>
                    <a:pt x="708" y="245"/>
                  </a:lnTo>
                  <a:lnTo>
                    <a:pt x="586" y="343"/>
                  </a:lnTo>
                  <a:lnTo>
                    <a:pt x="464" y="441"/>
                  </a:lnTo>
                  <a:lnTo>
                    <a:pt x="366" y="563"/>
                  </a:lnTo>
                  <a:lnTo>
                    <a:pt x="269" y="685"/>
                  </a:lnTo>
                  <a:lnTo>
                    <a:pt x="195" y="831"/>
                  </a:lnTo>
                  <a:lnTo>
                    <a:pt x="122" y="978"/>
                  </a:lnTo>
                  <a:lnTo>
                    <a:pt x="73" y="1124"/>
                  </a:lnTo>
                  <a:lnTo>
                    <a:pt x="25" y="1295"/>
                  </a:lnTo>
                  <a:lnTo>
                    <a:pt x="0" y="1466"/>
                  </a:lnTo>
                  <a:lnTo>
                    <a:pt x="0" y="1662"/>
                  </a:lnTo>
                  <a:lnTo>
                    <a:pt x="0" y="1833"/>
                  </a:lnTo>
                  <a:lnTo>
                    <a:pt x="25" y="2028"/>
                  </a:lnTo>
                  <a:lnTo>
                    <a:pt x="73" y="2223"/>
                  </a:lnTo>
                  <a:lnTo>
                    <a:pt x="122" y="2394"/>
                  </a:lnTo>
                  <a:lnTo>
                    <a:pt x="195" y="2565"/>
                  </a:lnTo>
                  <a:lnTo>
                    <a:pt x="269" y="2736"/>
                  </a:lnTo>
                  <a:lnTo>
                    <a:pt x="366" y="2883"/>
                  </a:lnTo>
                  <a:lnTo>
                    <a:pt x="464" y="3029"/>
                  </a:lnTo>
                  <a:lnTo>
                    <a:pt x="586" y="3176"/>
                  </a:lnTo>
                  <a:lnTo>
                    <a:pt x="708" y="3298"/>
                  </a:lnTo>
                  <a:lnTo>
                    <a:pt x="855" y="3396"/>
                  </a:lnTo>
                  <a:lnTo>
                    <a:pt x="977" y="3493"/>
                  </a:lnTo>
                  <a:lnTo>
                    <a:pt x="1124" y="3567"/>
                  </a:lnTo>
                  <a:lnTo>
                    <a:pt x="1295" y="3616"/>
                  </a:lnTo>
                  <a:lnTo>
                    <a:pt x="1441" y="3640"/>
                  </a:lnTo>
                  <a:lnTo>
                    <a:pt x="1612" y="3664"/>
                  </a:lnTo>
                  <a:lnTo>
                    <a:pt x="1783" y="3640"/>
                  </a:lnTo>
                  <a:lnTo>
                    <a:pt x="1930" y="3616"/>
                  </a:lnTo>
                  <a:lnTo>
                    <a:pt x="2100" y="3567"/>
                  </a:lnTo>
                  <a:lnTo>
                    <a:pt x="2247" y="3493"/>
                  </a:lnTo>
                  <a:lnTo>
                    <a:pt x="2369" y="3396"/>
                  </a:lnTo>
                  <a:lnTo>
                    <a:pt x="2516" y="3298"/>
                  </a:lnTo>
                  <a:lnTo>
                    <a:pt x="2638" y="3176"/>
                  </a:lnTo>
                  <a:lnTo>
                    <a:pt x="2760" y="3029"/>
                  </a:lnTo>
                  <a:lnTo>
                    <a:pt x="2858" y="2883"/>
                  </a:lnTo>
                  <a:lnTo>
                    <a:pt x="2955" y="2736"/>
                  </a:lnTo>
                  <a:lnTo>
                    <a:pt x="3029" y="2565"/>
                  </a:lnTo>
                  <a:lnTo>
                    <a:pt x="3102" y="2394"/>
                  </a:lnTo>
                  <a:lnTo>
                    <a:pt x="3151" y="2223"/>
                  </a:lnTo>
                  <a:lnTo>
                    <a:pt x="3200" y="2028"/>
                  </a:lnTo>
                  <a:lnTo>
                    <a:pt x="3224" y="1833"/>
                  </a:lnTo>
                  <a:lnTo>
                    <a:pt x="3224" y="1662"/>
                  </a:lnTo>
                  <a:lnTo>
                    <a:pt x="3224" y="1466"/>
                  </a:lnTo>
                  <a:lnTo>
                    <a:pt x="3200" y="1295"/>
                  </a:lnTo>
                  <a:lnTo>
                    <a:pt x="3151" y="1124"/>
                  </a:lnTo>
                  <a:lnTo>
                    <a:pt x="3102" y="978"/>
                  </a:lnTo>
                  <a:lnTo>
                    <a:pt x="3029" y="831"/>
                  </a:lnTo>
                  <a:lnTo>
                    <a:pt x="2955" y="685"/>
                  </a:lnTo>
                  <a:lnTo>
                    <a:pt x="2858" y="563"/>
                  </a:lnTo>
                  <a:lnTo>
                    <a:pt x="2760" y="441"/>
                  </a:lnTo>
                  <a:lnTo>
                    <a:pt x="2638" y="343"/>
                  </a:lnTo>
                  <a:lnTo>
                    <a:pt x="2516" y="245"/>
                  </a:lnTo>
                  <a:lnTo>
                    <a:pt x="2369" y="172"/>
                  </a:lnTo>
                  <a:lnTo>
                    <a:pt x="2247" y="123"/>
                  </a:lnTo>
                  <a:lnTo>
                    <a:pt x="2100" y="74"/>
                  </a:lnTo>
                  <a:lnTo>
                    <a:pt x="1930" y="25"/>
                  </a:lnTo>
                  <a:lnTo>
                    <a:pt x="178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38"/>
            <p:cNvSpPr/>
            <p:nvPr/>
          </p:nvSpPr>
          <p:spPr>
            <a:xfrm>
              <a:off x="4076175" y="2370250"/>
              <a:ext cx="173450" cy="401175"/>
            </a:xfrm>
            <a:custGeom>
              <a:avLst/>
              <a:gdLst/>
              <a:ahLst/>
              <a:cxnLst/>
              <a:rect l="l" t="t" r="r" b="b"/>
              <a:pathLst>
                <a:path w="6938" h="16047" extrusionOk="0">
                  <a:moveTo>
                    <a:pt x="2736" y="0"/>
                  </a:moveTo>
                  <a:lnTo>
                    <a:pt x="2541" y="49"/>
                  </a:lnTo>
                  <a:lnTo>
                    <a:pt x="2346" y="123"/>
                  </a:lnTo>
                  <a:lnTo>
                    <a:pt x="2175" y="196"/>
                  </a:lnTo>
                  <a:lnTo>
                    <a:pt x="2028" y="293"/>
                  </a:lnTo>
                  <a:lnTo>
                    <a:pt x="1711" y="489"/>
                  </a:lnTo>
                  <a:lnTo>
                    <a:pt x="1442" y="758"/>
                  </a:lnTo>
                  <a:lnTo>
                    <a:pt x="1173" y="1075"/>
                  </a:lnTo>
                  <a:lnTo>
                    <a:pt x="953" y="1417"/>
                  </a:lnTo>
                  <a:lnTo>
                    <a:pt x="758" y="1808"/>
                  </a:lnTo>
                  <a:lnTo>
                    <a:pt x="587" y="2223"/>
                  </a:lnTo>
                  <a:lnTo>
                    <a:pt x="441" y="2711"/>
                  </a:lnTo>
                  <a:lnTo>
                    <a:pt x="318" y="3200"/>
                  </a:lnTo>
                  <a:lnTo>
                    <a:pt x="221" y="3737"/>
                  </a:lnTo>
                  <a:lnTo>
                    <a:pt x="147" y="4323"/>
                  </a:lnTo>
                  <a:lnTo>
                    <a:pt x="74" y="4909"/>
                  </a:lnTo>
                  <a:lnTo>
                    <a:pt x="25" y="5544"/>
                  </a:lnTo>
                  <a:lnTo>
                    <a:pt x="1" y="6204"/>
                  </a:lnTo>
                  <a:lnTo>
                    <a:pt x="1" y="6888"/>
                  </a:lnTo>
                  <a:lnTo>
                    <a:pt x="25" y="7034"/>
                  </a:lnTo>
                  <a:lnTo>
                    <a:pt x="50" y="7181"/>
                  </a:lnTo>
                  <a:lnTo>
                    <a:pt x="99" y="7327"/>
                  </a:lnTo>
                  <a:lnTo>
                    <a:pt x="172" y="7425"/>
                  </a:lnTo>
                  <a:lnTo>
                    <a:pt x="245" y="7523"/>
                  </a:lnTo>
                  <a:lnTo>
                    <a:pt x="318" y="7596"/>
                  </a:lnTo>
                  <a:lnTo>
                    <a:pt x="416" y="7645"/>
                  </a:lnTo>
                  <a:lnTo>
                    <a:pt x="636" y="7645"/>
                  </a:lnTo>
                  <a:lnTo>
                    <a:pt x="734" y="7596"/>
                  </a:lnTo>
                  <a:lnTo>
                    <a:pt x="807" y="7523"/>
                  </a:lnTo>
                  <a:lnTo>
                    <a:pt x="880" y="7425"/>
                  </a:lnTo>
                  <a:lnTo>
                    <a:pt x="929" y="7327"/>
                  </a:lnTo>
                  <a:lnTo>
                    <a:pt x="953" y="7181"/>
                  </a:lnTo>
                  <a:lnTo>
                    <a:pt x="978" y="6888"/>
                  </a:lnTo>
                  <a:lnTo>
                    <a:pt x="1002" y="6521"/>
                  </a:lnTo>
                  <a:lnTo>
                    <a:pt x="1027" y="6106"/>
                  </a:lnTo>
                  <a:lnTo>
                    <a:pt x="1149" y="5105"/>
                  </a:lnTo>
                  <a:lnTo>
                    <a:pt x="1295" y="4103"/>
                  </a:lnTo>
                  <a:lnTo>
                    <a:pt x="1369" y="3664"/>
                  </a:lnTo>
                  <a:lnTo>
                    <a:pt x="1466" y="3298"/>
                  </a:lnTo>
                  <a:lnTo>
                    <a:pt x="1417" y="3102"/>
                  </a:lnTo>
                  <a:lnTo>
                    <a:pt x="1393" y="2907"/>
                  </a:lnTo>
                  <a:lnTo>
                    <a:pt x="1393" y="2711"/>
                  </a:lnTo>
                  <a:lnTo>
                    <a:pt x="1417" y="2540"/>
                  </a:lnTo>
                  <a:lnTo>
                    <a:pt x="1442" y="2394"/>
                  </a:lnTo>
                  <a:lnTo>
                    <a:pt x="1515" y="2247"/>
                  </a:lnTo>
                  <a:lnTo>
                    <a:pt x="1588" y="2125"/>
                  </a:lnTo>
                  <a:lnTo>
                    <a:pt x="1662" y="2052"/>
                  </a:lnTo>
                  <a:lnTo>
                    <a:pt x="1588" y="2150"/>
                  </a:lnTo>
                  <a:lnTo>
                    <a:pt x="1540" y="2296"/>
                  </a:lnTo>
                  <a:lnTo>
                    <a:pt x="1491" y="2492"/>
                  </a:lnTo>
                  <a:lnTo>
                    <a:pt x="1491" y="2687"/>
                  </a:lnTo>
                  <a:lnTo>
                    <a:pt x="1515" y="2882"/>
                  </a:lnTo>
                  <a:lnTo>
                    <a:pt x="1564" y="3078"/>
                  </a:lnTo>
                  <a:lnTo>
                    <a:pt x="1613" y="3175"/>
                  </a:lnTo>
                  <a:lnTo>
                    <a:pt x="1686" y="3273"/>
                  </a:lnTo>
                  <a:lnTo>
                    <a:pt x="1759" y="3346"/>
                  </a:lnTo>
                  <a:lnTo>
                    <a:pt x="1857" y="3420"/>
                  </a:lnTo>
                  <a:lnTo>
                    <a:pt x="1906" y="3786"/>
                  </a:lnTo>
                  <a:lnTo>
                    <a:pt x="1930" y="3981"/>
                  </a:lnTo>
                  <a:lnTo>
                    <a:pt x="1955" y="4201"/>
                  </a:lnTo>
                  <a:lnTo>
                    <a:pt x="1930" y="4445"/>
                  </a:lnTo>
                  <a:lnTo>
                    <a:pt x="1906" y="4738"/>
                  </a:lnTo>
                  <a:lnTo>
                    <a:pt x="1833" y="5032"/>
                  </a:lnTo>
                  <a:lnTo>
                    <a:pt x="1711" y="5398"/>
                  </a:lnTo>
                  <a:lnTo>
                    <a:pt x="1515" y="5911"/>
                  </a:lnTo>
                  <a:lnTo>
                    <a:pt x="1369" y="6399"/>
                  </a:lnTo>
                  <a:lnTo>
                    <a:pt x="1271" y="6839"/>
                  </a:lnTo>
                  <a:lnTo>
                    <a:pt x="1222" y="7230"/>
                  </a:lnTo>
                  <a:lnTo>
                    <a:pt x="1173" y="7620"/>
                  </a:lnTo>
                  <a:lnTo>
                    <a:pt x="1173" y="8011"/>
                  </a:lnTo>
                  <a:lnTo>
                    <a:pt x="1198" y="8817"/>
                  </a:lnTo>
                  <a:lnTo>
                    <a:pt x="1247" y="9989"/>
                  </a:lnTo>
                  <a:lnTo>
                    <a:pt x="1295" y="11162"/>
                  </a:lnTo>
                  <a:lnTo>
                    <a:pt x="1320" y="13238"/>
                  </a:lnTo>
                  <a:lnTo>
                    <a:pt x="1344" y="14728"/>
                  </a:lnTo>
                  <a:lnTo>
                    <a:pt x="1344" y="15314"/>
                  </a:lnTo>
                  <a:lnTo>
                    <a:pt x="1369" y="15533"/>
                  </a:lnTo>
                  <a:lnTo>
                    <a:pt x="1417" y="15704"/>
                  </a:lnTo>
                  <a:lnTo>
                    <a:pt x="1491" y="15827"/>
                  </a:lnTo>
                  <a:lnTo>
                    <a:pt x="1588" y="15924"/>
                  </a:lnTo>
                  <a:lnTo>
                    <a:pt x="1662" y="15998"/>
                  </a:lnTo>
                  <a:lnTo>
                    <a:pt x="1735" y="16022"/>
                  </a:lnTo>
                  <a:lnTo>
                    <a:pt x="1833" y="16046"/>
                  </a:lnTo>
                  <a:lnTo>
                    <a:pt x="1955" y="16046"/>
                  </a:lnTo>
                  <a:lnTo>
                    <a:pt x="2077" y="15998"/>
                  </a:lnTo>
                  <a:lnTo>
                    <a:pt x="2175" y="15949"/>
                  </a:lnTo>
                  <a:lnTo>
                    <a:pt x="2248" y="15875"/>
                  </a:lnTo>
                  <a:lnTo>
                    <a:pt x="2321" y="15802"/>
                  </a:lnTo>
                  <a:lnTo>
                    <a:pt x="2394" y="15680"/>
                  </a:lnTo>
                  <a:lnTo>
                    <a:pt x="2419" y="15533"/>
                  </a:lnTo>
                  <a:lnTo>
                    <a:pt x="2468" y="15387"/>
                  </a:lnTo>
                  <a:lnTo>
                    <a:pt x="3152" y="8548"/>
                  </a:lnTo>
                  <a:lnTo>
                    <a:pt x="3152" y="8451"/>
                  </a:lnTo>
                  <a:lnTo>
                    <a:pt x="3200" y="8280"/>
                  </a:lnTo>
                  <a:lnTo>
                    <a:pt x="3249" y="8182"/>
                  </a:lnTo>
                  <a:lnTo>
                    <a:pt x="3298" y="8084"/>
                  </a:lnTo>
                  <a:lnTo>
                    <a:pt x="3371" y="8011"/>
                  </a:lnTo>
                  <a:lnTo>
                    <a:pt x="3469" y="7987"/>
                  </a:lnTo>
                  <a:lnTo>
                    <a:pt x="3567" y="8011"/>
                  </a:lnTo>
                  <a:lnTo>
                    <a:pt x="3640" y="8084"/>
                  </a:lnTo>
                  <a:lnTo>
                    <a:pt x="3689" y="8182"/>
                  </a:lnTo>
                  <a:lnTo>
                    <a:pt x="3738" y="8280"/>
                  </a:lnTo>
                  <a:lnTo>
                    <a:pt x="3787" y="8451"/>
                  </a:lnTo>
                  <a:lnTo>
                    <a:pt x="3787" y="8548"/>
                  </a:lnTo>
                  <a:lnTo>
                    <a:pt x="4470" y="15387"/>
                  </a:lnTo>
                  <a:lnTo>
                    <a:pt x="4519" y="15533"/>
                  </a:lnTo>
                  <a:lnTo>
                    <a:pt x="4544" y="15680"/>
                  </a:lnTo>
                  <a:lnTo>
                    <a:pt x="4617" y="15802"/>
                  </a:lnTo>
                  <a:lnTo>
                    <a:pt x="4690" y="15875"/>
                  </a:lnTo>
                  <a:lnTo>
                    <a:pt x="4763" y="15949"/>
                  </a:lnTo>
                  <a:lnTo>
                    <a:pt x="4861" y="15998"/>
                  </a:lnTo>
                  <a:lnTo>
                    <a:pt x="4983" y="16046"/>
                  </a:lnTo>
                  <a:lnTo>
                    <a:pt x="5105" y="16046"/>
                  </a:lnTo>
                  <a:lnTo>
                    <a:pt x="5203" y="16022"/>
                  </a:lnTo>
                  <a:lnTo>
                    <a:pt x="5276" y="15998"/>
                  </a:lnTo>
                  <a:lnTo>
                    <a:pt x="5350" y="15924"/>
                  </a:lnTo>
                  <a:lnTo>
                    <a:pt x="5447" y="15827"/>
                  </a:lnTo>
                  <a:lnTo>
                    <a:pt x="5521" y="15704"/>
                  </a:lnTo>
                  <a:lnTo>
                    <a:pt x="5569" y="15533"/>
                  </a:lnTo>
                  <a:lnTo>
                    <a:pt x="5594" y="15314"/>
                  </a:lnTo>
                  <a:lnTo>
                    <a:pt x="5594" y="14728"/>
                  </a:lnTo>
                  <a:lnTo>
                    <a:pt x="5618" y="13238"/>
                  </a:lnTo>
                  <a:lnTo>
                    <a:pt x="5643" y="11162"/>
                  </a:lnTo>
                  <a:lnTo>
                    <a:pt x="5692" y="9989"/>
                  </a:lnTo>
                  <a:lnTo>
                    <a:pt x="5740" y="8817"/>
                  </a:lnTo>
                  <a:lnTo>
                    <a:pt x="5765" y="8011"/>
                  </a:lnTo>
                  <a:lnTo>
                    <a:pt x="5765" y="7620"/>
                  </a:lnTo>
                  <a:lnTo>
                    <a:pt x="5716" y="7230"/>
                  </a:lnTo>
                  <a:lnTo>
                    <a:pt x="5667" y="6839"/>
                  </a:lnTo>
                  <a:lnTo>
                    <a:pt x="5569" y="6399"/>
                  </a:lnTo>
                  <a:lnTo>
                    <a:pt x="5423" y="5911"/>
                  </a:lnTo>
                  <a:lnTo>
                    <a:pt x="5227" y="5398"/>
                  </a:lnTo>
                  <a:lnTo>
                    <a:pt x="5105" y="5032"/>
                  </a:lnTo>
                  <a:lnTo>
                    <a:pt x="5032" y="4738"/>
                  </a:lnTo>
                  <a:lnTo>
                    <a:pt x="5008" y="4445"/>
                  </a:lnTo>
                  <a:lnTo>
                    <a:pt x="4983" y="4201"/>
                  </a:lnTo>
                  <a:lnTo>
                    <a:pt x="5008" y="3981"/>
                  </a:lnTo>
                  <a:lnTo>
                    <a:pt x="5032" y="3786"/>
                  </a:lnTo>
                  <a:lnTo>
                    <a:pt x="5081" y="3420"/>
                  </a:lnTo>
                  <a:lnTo>
                    <a:pt x="5179" y="3346"/>
                  </a:lnTo>
                  <a:lnTo>
                    <a:pt x="5252" y="3273"/>
                  </a:lnTo>
                  <a:lnTo>
                    <a:pt x="5325" y="3175"/>
                  </a:lnTo>
                  <a:lnTo>
                    <a:pt x="5374" y="3078"/>
                  </a:lnTo>
                  <a:lnTo>
                    <a:pt x="5423" y="2882"/>
                  </a:lnTo>
                  <a:lnTo>
                    <a:pt x="5447" y="2687"/>
                  </a:lnTo>
                  <a:lnTo>
                    <a:pt x="5447" y="2492"/>
                  </a:lnTo>
                  <a:lnTo>
                    <a:pt x="5398" y="2296"/>
                  </a:lnTo>
                  <a:lnTo>
                    <a:pt x="5350" y="2150"/>
                  </a:lnTo>
                  <a:lnTo>
                    <a:pt x="5276" y="2052"/>
                  </a:lnTo>
                  <a:lnTo>
                    <a:pt x="5350" y="2125"/>
                  </a:lnTo>
                  <a:lnTo>
                    <a:pt x="5423" y="2247"/>
                  </a:lnTo>
                  <a:lnTo>
                    <a:pt x="5496" y="2394"/>
                  </a:lnTo>
                  <a:lnTo>
                    <a:pt x="5521" y="2540"/>
                  </a:lnTo>
                  <a:lnTo>
                    <a:pt x="5545" y="2711"/>
                  </a:lnTo>
                  <a:lnTo>
                    <a:pt x="5545" y="2907"/>
                  </a:lnTo>
                  <a:lnTo>
                    <a:pt x="5521" y="3102"/>
                  </a:lnTo>
                  <a:lnTo>
                    <a:pt x="5472" y="3298"/>
                  </a:lnTo>
                  <a:lnTo>
                    <a:pt x="5569" y="3664"/>
                  </a:lnTo>
                  <a:lnTo>
                    <a:pt x="5643" y="4103"/>
                  </a:lnTo>
                  <a:lnTo>
                    <a:pt x="5789" y="5105"/>
                  </a:lnTo>
                  <a:lnTo>
                    <a:pt x="5911" y="6106"/>
                  </a:lnTo>
                  <a:lnTo>
                    <a:pt x="5936" y="6521"/>
                  </a:lnTo>
                  <a:lnTo>
                    <a:pt x="5960" y="6888"/>
                  </a:lnTo>
                  <a:lnTo>
                    <a:pt x="5985" y="7181"/>
                  </a:lnTo>
                  <a:lnTo>
                    <a:pt x="6009" y="7327"/>
                  </a:lnTo>
                  <a:lnTo>
                    <a:pt x="6058" y="7425"/>
                  </a:lnTo>
                  <a:lnTo>
                    <a:pt x="6131" y="7523"/>
                  </a:lnTo>
                  <a:lnTo>
                    <a:pt x="6204" y="7596"/>
                  </a:lnTo>
                  <a:lnTo>
                    <a:pt x="6302" y="7645"/>
                  </a:lnTo>
                  <a:lnTo>
                    <a:pt x="6522" y="7645"/>
                  </a:lnTo>
                  <a:lnTo>
                    <a:pt x="6620" y="7596"/>
                  </a:lnTo>
                  <a:lnTo>
                    <a:pt x="6693" y="7523"/>
                  </a:lnTo>
                  <a:lnTo>
                    <a:pt x="6766" y="7425"/>
                  </a:lnTo>
                  <a:lnTo>
                    <a:pt x="6839" y="7327"/>
                  </a:lnTo>
                  <a:lnTo>
                    <a:pt x="6888" y="7181"/>
                  </a:lnTo>
                  <a:lnTo>
                    <a:pt x="6913" y="7034"/>
                  </a:lnTo>
                  <a:lnTo>
                    <a:pt x="6937" y="6888"/>
                  </a:lnTo>
                  <a:lnTo>
                    <a:pt x="6937" y="6204"/>
                  </a:lnTo>
                  <a:lnTo>
                    <a:pt x="6913" y="5544"/>
                  </a:lnTo>
                  <a:lnTo>
                    <a:pt x="6864" y="4909"/>
                  </a:lnTo>
                  <a:lnTo>
                    <a:pt x="6791" y="4323"/>
                  </a:lnTo>
                  <a:lnTo>
                    <a:pt x="6717" y="3737"/>
                  </a:lnTo>
                  <a:lnTo>
                    <a:pt x="6620" y="3200"/>
                  </a:lnTo>
                  <a:lnTo>
                    <a:pt x="6497" y="2711"/>
                  </a:lnTo>
                  <a:lnTo>
                    <a:pt x="6351" y="2223"/>
                  </a:lnTo>
                  <a:lnTo>
                    <a:pt x="6180" y="1808"/>
                  </a:lnTo>
                  <a:lnTo>
                    <a:pt x="5985" y="1417"/>
                  </a:lnTo>
                  <a:lnTo>
                    <a:pt x="5765" y="1075"/>
                  </a:lnTo>
                  <a:lnTo>
                    <a:pt x="5496" y="758"/>
                  </a:lnTo>
                  <a:lnTo>
                    <a:pt x="5227" y="489"/>
                  </a:lnTo>
                  <a:lnTo>
                    <a:pt x="4910" y="293"/>
                  </a:lnTo>
                  <a:lnTo>
                    <a:pt x="4763" y="196"/>
                  </a:lnTo>
                  <a:lnTo>
                    <a:pt x="4592" y="123"/>
                  </a:lnTo>
                  <a:lnTo>
                    <a:pt x="4397" y="49"/>
                  </a:lnTo>
                  <a:lnTo>
                    <a:pt x="4202" y="0"/>
                  </a:lnTo>
                  <a:lnTo>
                    <a:pt x="4031" y="98"/>
                  </a:lnTo>
                  <a:lnTo>
                    <a:pt x="3860" y="147"/>
                  </a:lnTo>
                  <a:lnTo>
                    <a:pt x="3664" y="196"/>
                  </a:lnTo>
                  <a:lnTo>
                    <a:pt x="3469" y="220"/>
                  </a:lnTo>
                  <a:lnTo>
                    <a:pt x="3274" y="196"/>
                  </a:lnTo>
                  <a:lnTo>
                    <a:pt x="3078" y="147"/>
                  </a:lnTo>
                  <a:lnTo>
                    <a:pt x="2907" y="98"/>
                  </a:lnTo>
                  <a:lnTo>
                    <a:pt x="27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02" name="Google Shape;602;p38"/>
          <p:cNvSpPr/>
          <p:nvPr/>
        </p:nvSpPr>
        <p:spPr>
          <a:xfrm>
            <a:off x="5452716" y="2043082"/>
            <a:ext cx="319561" cy="336908"/>
          </a:xfrm>
          <a:custGeom>
            <a:avLst/>
            <a:gdLst/>
            <a:ahLst/>
            <a:cxnLst/>
            <a:rect l="l" t="t" r="r" b="b"/>
            <a:pathLst>
              <a:path w="15290" h="16120" extrusionOk="0">
                <a:moveTo>
                  <a:pt x="7645" y="1"/>
                </a:moveTo>
                <a:lnTo>
                  <a:pt x="7303" y="25"/>
                </a:lnTo>
                <a:lnTo>
                  <a:pt x="7010" y="98"/>
                </a:lnTo>
                <a:lnTo>
                  <a:pt x="6766" y="172"/>
                </a:lnTo>
                <a:lnTo>
                  <a:pt x="6546" y="294"/>
                </a:lnTo>
                <a:lnTo>
                  <a:pt x="6351" y="391"/>
                </a:lnTo>
                <a:lnTo>
                  <a:pt x="6204" y="538"/>
                </a:lnTo>
                <a:lnTo>
                  <a:pt x="6058" y="660"/>
                </a:lnTo>
                <a:lnTo>
                  <a:pt x="5960" y="782"/>
                </a:lnTo>
                <a:lnTo>
                  <a:pt x="5569" y="856"/>
                </a:lnTo>
                <a:lnTo>
                  <a:pt x="5203" y="978"/>
                </a:lnTo>
                <a:lnTo>
                  <a:pt x="4885" y="1149"/>
                </a:lnTo>
                <a:lnTo>
                  <a:pt x="4617" y="1320"/>
                </a:lnTo>
                <a:lnTo>
                  <a:pt x="4372" y="1539"/>
                </a:lnTo>
                <a:lnTo>
                  <a:pt x="4177" y="1759"/>
                </a:lnTo>
                <a:lnTo>
                  <a:pt x="4030" y="2028"/>
                </a:lnTo>
                <a:lnTo>
                  <a:pt x="3908" y="2296"/>
                </a:lnTo>
                <a:lnTo>
                  <a:pt x="3811" y="2565"/>
                </a:lnTo>
                <a:lnTo>
                  <a:pt x="3737" y="2834"/>
                </a:lnTo>
                <a:lnTo>
                  <a:pt x="3689" y="3127"/>
                </a:lnTo>
                <a:lnTo>
                  <a:pt x="3640" y="3420"/>
                </a:lnTo>
                <a:lnTo>
                  <a:pt x="3640" y="3713"/>
                </a:lnTo>
                <a:lnTo>
                  <a:pt x="3640" y="3982"/>
                </a:lnTo>
                <a:lnTo>
                  <a:pt x="3689" y="4495"/>
                </a:lnTo>
                <a:lnTo>
                  <a:pt x="3689" y="4519"/>
                </a:lnTo>
                <a:lnTo>
                  <a:pt x="3566" y="4568"/>
                </a:lnTo>
                <a:lnTo>
                  <a:pt x="3469" y="4666"/>
                </a:lnTo>
                <a:lnTo>
                  <a:pt x="3395" y="4812"/>
                </a:lnTo>
                <a:lnTo>
                  <a:pt x="3322" y="4983"/>
                </a:lnTo>
                <a:lnTo>
                  <a:pt x="3273" y="5178"/>
                </a:lnTo>
                <a:lnTo>
                  <a:pt x="3249" y="5398"/>
                </a:lnTo>
                <a:lnTo>
                  <a:pt x="3224" y="5642"/>
                </a:lnTo>
                <a:lnTo>
                  <a:pt x="3249" y="5887"/>
                </a:lnTo>
                <a:lnTo>
                  <a:pt x="3298" y="6155"/>
                </a:lnTo>
                <a:lnTo>
                  <a:pt x="3347" y="6400"/>
                </a:lnTo>
                <a:lnTo>
                  <a:pt x="3444" y="6619"/>
                </a:lnTo>
                <a:lnTo>
                  <a:pt x="3542" y="6790"/>
                </a:lnTo>
                <a:lnTo>
                  <a:pt x="3640" y="6961"/>
                </a:lnTo>
                <a:lnTo>
                  <a:pt x="3762" y="7059"/>
                </a:lnTo>
                <a:lnTo>
                  <a:pt x="3884" y="7132"/>
                </a:lnTo>
                <a:lnTo>
                  <a:pt x="4030" y="7132"/>
                </a:lnTo>
                <a:lnTo>
                  <a:pt x="4104" y="7108"/>
                </a:lnTo>
                <a:lnTo>
                  <a:pt x="4275" y="7523"/>
                </a:lnTo>
                <a:lnTo>
                  <a:pt x="4494" y="7889"/>
                </a:lnTo>
                <a:lnTo>
                  <a:pt x="4714" y="8256"/>
                </a:lnTo>
                <a:lnTo>
                  <a:pt x="4983" y="8598"/>
                </a:lnTo>
                <a:lnTo>
                  <a:pt x="5252" y="8891"/>
                </a:lnTo>
                <a:lnTo>
                  <a:pt x="5545" y="9159"/>
                </a:lnTo>
                <a:lnTo>
                  <a:pt x="5862" y="9404"/>
                </a:lnTo>
                <a:lnTo>
                  <a:pt x="6180" y="9623"/>
                </a:lnTo>
                <a:lnTo>
                  <a:pt x="6180" y="10698"/>
                </a:lnTo>
                <a:lnTo>
                  <a:pt x="5667" y="10747"/>
                </a:lnTo>
                <a:lnTo>
                  <a:pt x="5081" y="10845"/>
                </a:lnTo>
                <a:lnTo>
                  <a:pt x="4519" y="10967"/>
                </a:lnTo>
                <a:lnTo>
                  <a:pt x="3957" y="11089"/>
                </a:lnTo>
                <a:lnTo>
                  <a:pt x="3420" y="11260"/>
                </a:lnTo>
                <a:lnTo>
                  <a:pt x="2931" y="11455"/>
                </a:lnTo>
                <a:lnTo>
                  <a:pt x="2467" y="11675"/>
                </a:lnTo>
                <a:lnTo>
                  <a:pt x="2028" y="11919"/>
                </a:lnTo>
                <a:lnTo>
                  <a:pt x="1637" y="12188"/>
                </a:lnTo>
                <a:lnTo>
                  <a:pt x="1271" y="12456"/>
                </a:lnTo>
                <a:lnTo>
                  <a:pt x="953" y="12774"/>
                </a:lnTo>
                <a:lnTo>
                  <a:pt x="684" y="13116"/>
                </a:lnTo>
                <a:lnTo>
                  <a:pt x="440" y="13458"/>
                </a:lnTo>
                <a:lnTo>
                  <a:pt x="269" y="13849"/>
                </a:lnTo>
                <a:lnTo>
                  <a:pt x="123" y="14239"/>
                </a:lnTo>
                <a:lnTo>
                  <a:pt x="49" y="14679"/>
                </a:lnTo>
                <a:lnTo>
                  <a:pt x="1" y="15119"/>
                </a:lnTo>
                <a:lnTo>
                  <a:pt x="49" y="15167"/>
                </a:lnTo>
                <a:lnTo>
                  <a:pt x="245" y="15265"/>
                </a:lnTo>
                <a:lnTo>
                  <a:pt x="416" y="15338"/>
                </a:lnTo>
                <a:lnTo>
                  <a:pt x="636" y="15436"/>
                </a:lnTo>
                <a:lnTo>
                  <a:pt x="904" y="15534"/>
                </a:lnTo>
                <a:lnTo>
                  <a:pt x="1271" y="15607"/>
                </a:lnTo>
                <a:lnTo>
                  <a:pt x="1710" y="15705"/>
                </a:lnTo>
                <a:lnTo>
                  <a:pt x="2223" y="15802"/>
                </a:lnTo>
                <a:lnTo>
                  <a:pt x="2834" y="15876"/>
                </a:lnTo>
                <a:lnTo>
                  <a:pt x="3566" y="15973"/>
                </a:lnTo>
                <a:lnTo>
                  <a:pt x="4397" y="16022"/>
                </a:lnTo>
                <a:lnTo>
                  <a:pt x="5325" y="16071"/>
                </a:lnTo>
                <a:lnTo>
                  <a:pt x="6399" y="16096"/>
                </a:lnTo>
                <a:lnTo>
                  <a:pt x="7621" y="16120"/>
                </a:lnTo>
                <a:lnTo>
                  <a:pt x="8817" y="16096"/>
                </a:lnTo>
                <a:lnTo>
                  <a:pt x="9892" y="16071"/>
                </a:lnTo>
                <a:lnTo>
                  <a:pt x="10844" y="16022"/>
                </a:lnTo>
                <a:lnTo>
                  <a:pt x="11675" y="15973"/>
                </a:lnTo>
                <a:lnTo>
                  <a:pt x="12408" y="15876"/>
                </a:lnTo>
                <a:lnTo>
                  <a:pt x="13018" y="15802"/>
                </a:lnTo>
                <a:lnTo>
                  <a:pt x="13555" y="15705"/>
                </a:lnTo>
                <a:lnTo>
                  <a:pt x="13995" y="15607"/>
                </a:lnTo>
                <a:lnTo>
                  <a:pt x="14361" y="15534"/>
                </a:lnTo>
                <a:lnTo>
                  <a:pt x="14654" y="15436"/>
                </a:lnTo>
                <a:lnTo>
                  <a:pt x="14874" y="15338"/>
                </a:lnTo>
                <a:lnTo>
                  <a:pt x="15045" y="15265"/>
                </a:lnTo>
                <a:lnTo>
                  <a:pt x="15216" y="15167"/>
                </a:lnTo>
                <a:lnTo>
                  <a:pt x="15289" y="15119"/>
                </a:lnTo>
                <a:lnTo>
                  <a:pt x="15241" y="14655"/>
                </a:lnTo>
                <a:lnTo>
                  <a:pt x="15167" y="14215"/>
                </a:lnTo>
                <a:lnTo>
                  <a:pt x="15045" y="13800"/>
                </a:lnTo>
                <a:lnTo>
                  <a:pt x="14874" y="13409"/>
                </a:lnTo>
                <a:lnTo>
                  <a:pt x="14630" y="13043"/>
                </a:lnTo>
                <a:lnTo>
                  <a:pt x="14361" y="12701"/>
                </a:lnTo>
                <a:lnTo>
                  <a:pt x="14044" y="12408"/>
                </a:lnTo>
                <a:lnTo>
                  <a:pt x="13678" y="12115"/>
                </a:lnTo>
                <a:lnTo>
                  <a:pt x="13287" y="11846"/>
                </a:lnTo>
                <a:lnTo>
                  <a:pt x="12847" y="11626"/>
                </a:lnTo>
                <a:lnTo>
                  <a:pt x="12359" y="11406"/>
                </a:lnTo>
                <a:lnTo>
                  <a:pt x="11846" y="11235"/>
                </a:lnTo>
                <a:lnTo>
                  <a:pt x="11284" y="11064"/>
                </a:lnTo>
                <a:lnTo>
                  <a:pt x="10698" y="10942"/>
                </a:lnTo>
                <a:lnTo>
                  <a:pt x="10063" y="10820"/>
                </a:lnTo>
                <a:lnTo>
                  <a:pt x="9428" y="10747"/>
                </a:lnTo>
                <a:lnTo>
                  <a:pt x="9110" y="10722"/>
                </a:lnTo>
                <a:lnTo>
                  <a:pt x="9110" y="9623"/>
                </a:lnTo>
                <a:lnTo>
                  <a:pt x="9428" y="9404"/>
                </a:lnTo>
                <a:lnTo>
                  <a:pt x="9745" y="9159"/>
                </a:lnTo>
                <a:lnTo>
                  <a:pt x="10039" y="8891"/>
                </a:lnTo>
                <a:lnTo>
                  <a:pt x="10332" y="8598"/>
                </a:lnTo>
                <a:lnTo>
                  <a:pt x="10576" y="8256"/>
                </a:lnTo>
                <a:lnTo>
                  <a:pt x="10796" y="7889"/>
                </a:lnTo>
                <a:lnTo>
                  <a:pt x="11015" y="7523"/>
                </a:lnTo>
                <a:lnTo>
                  <a:pt x="11186" y="7108"/>
                </a:lnTo>
                <a:lnTo>
                  <a:pt x="11260" y="7132"/>
                </a:lnTo>
                <a:lnTo>
                  <a:pt x="11406" y="7132"/>
                </a:lnTo>
                <a:lnTo>
                  <a:pt x="11528" y="7059"/>
                </a:lnTo>
                <a:lnTo>
                  <a:pt x="11650" y="6961"/>
                </a:lnTo>
                <a:lnTo>
                  <a:pt x="11748" y="6790"/>
                </a:lnTo>
                <a:lnTo>
                  <a:pt x="11846" y="6619"/>
                </a:lnTo>
                <a:lnTo>
                  <a:pt x="11944" y="6400"/>
                </a:lnTo>
                <a:lnTo>
                  <a:pt x="11992" y="6155"/>
                </a:lnTo>
                <a:lnTo>
                  <a:pt x="12041" y="5887"/>
                </a:lnTo>
                <a:lnTo>
                  <a:pt x="12066" y="5642"/>
                </a:lnTo>
                <a:lnTo>
                  <a:pt x="12041" y="5398"/>
                </a:lnTo>
                <a:lnTo>
                  <a:pt x="12017" y="5203"/>
                </a:lnTo>
                <a:lnTo>
                  <a:pt x="11968" y="5007"/>
                </a:lnTo>
                <a:lnTo>
                  <a:pt x="11919" y="4836"/>
                </a:lnTo>
                <a:lnTo>
                  <a:pt x="11846" y="4690"/>
                </a:lnTo>
                <a:lnTo>
                  <a:pt x="11748" y="4592"/>
                </a:lnTo>
                <a:lnTo>
                  <a:pt x="11626" y="4519"/>
                </a:lnTo>
                <a:lnTo>
                  <a:pt x="11699" y="4153"/>
                </a:lnTo>
                <a:lnTo>
                  <a:pt x="11724" y="3811"/>
                </a:lnTo>
                <a:lnTo>
                  <a:pt x="11724" y="3493"/>
                </a:lnTo>
                <a:lnTo>
                  <a:pt x="11724" y="3200"/>
                </a:lnTo>
                <a:lnTo>
                  <a:pt x="11699" y="2907"/>
                </a:lnTo>
                <a:lnTo>
                  <a:pt x="11650" y="2638"/>
                </a:lnTo>
                <a:lnTo>
                  <a:pt x="11577" y="2394"/>
                </a:lnTo>
                <a:lnTo>
                  <a:pt x="11504" y="2150"/>
                </a:lnTo>
                <a:lnTo>
                  <a:pt x="11406" y="1930"/>
                </a:lnTo>
                <a:lnTo>
                  <a:pt x="11309" y="1710"/>
                </a:lnTo>
                <a:lnTo>
                  <a:pt x="11186" y="1515"/>
                </a:lnTo>
                <a:lnTo>
                  <a:pt x="11040" y="1344"/>
                </a:lnTo>
                <a:lnTo>
                  <a:pt x="10893" y="1173"/>
                </a:lnTo>
                <a:lnTo>
                  <a:pt x="10747" y="1026"/>
                </a:lnTo>
                <a:lnTo>
                  <a:pt x="10429" y="758"/>
                </a:lnTo>
                <a:lnTo>
                  <a:pt x="10063" y="562"/>
                </a:lnTo>
                <a:lnTo>
                  <a:pt x="9697" y="367"/>
                </a:lnTo>
                <a:lnTo>
                  <a:pt x="9330" y="245"/>
                </a:lnTo>
                <a:lnTo>
                  <a:pt x="8964" y="147"/>
                </a:lnTo>
                <a:lnTo>
                  <a:pt x="8598" y="74"/>
                </a:lnTo>
                <a:lnTo>
                  <a:pt x="8256" y="25"/>
                </a:lnTo>
                <a:lnTo>
                  <a:pt x="793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03" name="Google Shape;603;p38"/>
          <p:cNvGrpSpPr/>
          <p:nvPr/>
        </p:nvGrpSpPr>
        <p:grpSpPr>
          <a:xfrm>
            <a:off x="6000251" y="2049131"/>
            <a:ext cx="351204" cy="324661"/>
            <a:chOff x="5975075" y="2327500"/>
            <a:chExt cx="420100" cy="388350"/>
          </a:xfrm>
        </p:grpSpPr>
        <p:sp>
          <p:nvSpPr>
            <p:cNvPr id="604" name="Google Shape;604;p38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l" t="t" r="r" b="b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38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l" t="t" r="r" b="b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6" name="Google Shape;606;p38"/>
          <p:cNvGrpSpPr/>
          <p:nvPr/>
        </p:nvGrpSpPr>
        <p:grpSpPr>
          <a:xfrm>
            <a:off x="6631661" y="2039433"/>
            <a:ext cx="215437" cy="351204"/>
            <a:chOff x="6730350" y="2315900"/>
            <a:chExt cx="257700" cy="420100"/>
          </a:xfrm>
        </p:grpSpPr>
        <p:sp>
          <p:nvSpPr>
            <p:cNvPr id="607" name="Google Shape;607;p38"/>
            <p:cNvSpPr/>
            <p:nvPr/>
          </p:nvSpPr>
          <p:spPr>
            <a:xfrm>
              <a:off x="6807900" y="26712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38"/>
            <p:cNvSpPr/>
            <p:nvPr/>
          </p:nvSpPr>
          <p:spPr>
            <a:xfrm>
              <a:off x="6807900" y="2636450"/>
              <a:ext cx="102600" cy="22625"/>
            </a:xfrm>
            <a:custGeom>
              <a:avLst/>
              <a:gdLst/>
              <a:ahLst/>
              <a:cxnLst/>
              <a:rect l="l" t="t" r="r" b="b"/>
              <a:pathLst>
                <a:path w="4104" h="905" extrusionOk="0">
                  <a:moveTo>
                    <a:pt x="1" y="1"/>
                  </a:moveTo>
                  <a:lnTo>
                    <a:pt x="1" y="905"/>
                  </a:lnTo>
                  <a:lnTo>
                    <a:pt x="4104" y="905"/>
                  </a:lnTo>
                  <a:lnTo>
                    <a:pt x="410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38"/>
            <p:cNvSpPr/>
            <p:nvPr/>
          </p:nvSpPr>
          <p:spPr>
            <a:xfrm>
              <a:off x="6807900" y="2706075"/>
              <a:ext cx="102600" cy="29925"/>
            </a:xfrm>
            <a:custGeom>
              <a:avLst/>
              <a:gdLst/>
              <a:ahLst/>
              <a:cxnLst/>
              <a:rect l="l" t="t" r="r" b="b"/>
              <a:pathLst>
                <a:path w="4104" h="1197" extrusionOk="0">
                  <a:moveTo>
                    <a:pt x="1" y="0"/>
                  </a:moveTo>
                  <a:lnTo>
                    <a:pt x="1" y="171"/>
                  </a:lnTo>
                  <a:lnTo>
                    <a:pt x="25" y="318"/>
                  </a:lnTo>
                  <a:lnTo>
                    <a:pt x="98" y="464"/>
                  </a:lnTo>
                  <a:lnTo>
                    <a:pt x="196" y="586"/>
                  </a:lnTo>
                  <a:lnTo>
                    <a:pt x="343" y="660"/>
                  </a:lnTo>
                  <a:lnTo>
                    <a:pt x="1881" y="1172"/>
                  </a:lnTo>
                  <a:lnTo>
                    <a:pt x="2052" y="1197"/>
                  </a:lnTo>
                  <a:lnTo>
                    <a:pt x="2223" y="1172"/>
                  </a:lnTo>
                  <a:lnTo>
                    <a:pt x="3762" y="660"/>
                  </a:lnTo>
                  <a:lnTo>
                    <a:pt x="3908" y="586"/>
                  </a:lnTo>
                  <a:lnTo>
                    <a:pt x="4006" y="464"/>
                  </a:lnTo>
                  <a:lnTo>
                    <a:pt x="4079" y="318"/>
                  </a:lnTo>
                  <a:lnTo>
                    <a:pt x="4104" y="171"/>
                  </a:lnTo>
                  <a:lnTo>
                    <a:pt x="410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38"/>
            <p:cNvSpPr/>
            <p:nvPr/>
          </p:nvSpPr>
          <p:spPr>
            <a:xfrm>
              <a:off x="6811575" y="2463675"/>
              <a:ext cx="95275" cy="160600"/>
            </a:xfrm>
            <a:custGeom>
              <a:avLst/>
              <a:gdLst/>
              <a:ahLst/>
              <a:cxnLst/>
              <a:rect l="l" t="t" r="r" b="b"/>
              <a:pathLst>
                <a:path w="3811" h="6424" extrusionOk="0">
                  <a:moveTo>
                    <a:pt x="1905" y="0"/>
                  </a:moveTo>
                  <a:lnTo>
                    <a:pt x="928" y="831"/>
                  </a:lnTo>
                  <a:lnTo>
                    <a:pt x="855" y="879"/>
                  </a:lnTo>
                  <a:lnTo>
                    <a:pt x="782" y="904"/>
                  </a:lnTo>
                  <a:lnTo>
                    <a:pt x="684" y="879"/>
                  </a:lnTo>
                  <a:lnTo>
                    <a:pt x="611" y="831"/>
                  </a:lnTo>
                  <a:lnTo>
                    <a:pt x="0" y="318"/>
                  </a:lnTo>
                  <a:lnTo>
                    <a:pt x="1319" y="6423"/>
                  </a:lnTo>
                  <a:lnTo>
                    <a:pt x="2491" y="6423"/>
                  </a:lnTo>
                  <a:lnTo>
                    <a:pt x="3810" y="318"/>
                  </a:lnTo>
                  <a:lnTo>
                    <a:pt x="3200" y="831"/>
                  </a:lnTo>
                  <a:lnTo>
                    <a:pt x="3126" y="879"/>
                  </a:lnTo>
                  <a:lnTo>
                    <a:pt x="3029" y="904"/>
                  </a:lnTo>
                  <a:lnTo>
                    <a:pt x="2955" y="879"/>
                  </a:lnTo>
                  <a:lnTo>
                    <a:pt x="2882" y="831"/>
                  </a:lnTo>
                  <a:lnTo>
                    <a:pt x="190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38"/>
            <p:cNvSpPr/>
            <p:nvPr/>
          </p:nvSpPr>
          <p:spPr>
            <a:xfrm>
              <a:off x="6730350" y="2315900"/>
              <a:ext cx="257700" cy="308375"/>
            </a:xfrm>
            <a:custGeom>
              <a:avLst/>
              <a:gdLst/>
              <a:ahLst/>
              <a:cxnLst/>
              <a:rect l="l" t="t" r="r" b="b"/>
              <a:pathLst>
                <a:path w="10308" h="12335" extrusionOk="0">
                  <a:moveTo>
                    <a:pt x="5154" y="1"/>
                  </a:moveTo>
                  <a:lnTo>
                    <a:pt x="4617" y="25"/>
                  </a:lnTo>
                  <a:lnTo>
                    <a:pt x="4128" y="98"/>
                  </a:lnTo>
                  <a:lnTo>
                    <a:pt x="3615" y="245"/>
                  </a:lnTo>
                  <a:lnTo>
                    <a:pt x="3151" y="416"/>
                  </a:lnTo>
                  <a:lnTo>
                    <a:pt x="2712" y="636"/>
                  </a:lnTo>
                  <a:lnTo>
                    <a:pt x="2272" y="880"/>
                  </a:lnTo>
                  <a:lnTo>
                    <a:pt x="1881" y="1173"/>
                  </a:lnTo>
                  <a:lnTo>
                    <a:pt x="1515" y="1515"/>
                  </a:lnTo>
                  <a:lnTo>
                    <a:pt x="1198" y="1881"/>
                  </a:lnTo>
                  <a:lnTo>
                    <a:pt x="880" y="2272"/>
                  </a:lnTo>
                  <a:lnTo>
                    <a:pt x="636" y="2687"/>
                  </a:lnTo>
                  <a:lnTo>
                    <a:pt x="416" y="3151"/>
                  </a:lnTo>
                  <a:lnTo>
                    <a:pt x="245" y="3615"/>
                  </a:lnTo>
                  <a:lnTo>
                    <a:pt x="123" y="4104"/>
                  </a:lnTo>
                  <a:lnTo>
                    <a:pt x="50" y="4617"/>
                  </a:lnTo>
                  <a:lnTo>
                    <a:pt x="1" y="5154"/>
                  </a:lnTo>
                  <a:lnTo>
                    <a:pt x="25" y="5423"/>
                  </a:lnTo>
                  <a:lnTo>
                    <a:pt x="50" y="5691"/>
                  </a:lnTo>
                  <a:lnTo>
                    <a:pt x="123" y="6204"/>
                  </a:lnTo>
                  <a:lnTo>
                    <a:pt x="245" y="6693"/>
                  </a:lnTo>
                  <a:lnTo>
                    <a:pt x="416" y="7132"/>
                  </a:lnTo>
                  <a:lnTo>
                    <a:pt x="636" y="7572"/>
                  </a:lnTo>
                  <a:lnTo>
                    <a:pt x="856" y="7963"/>
                  </a:lnTo>
                  <a:lnTo>
                    <a:pt x="1100" y="8353"/>
                  </a:lnTo>
                  <a:lnTo>
                    <a:pt x="1369" y="8744"/>
                  </a:lnTo>
                  <a:lnTo>
                    <a:pt x="1906" y="9526"/>
                  </a:lnTo>
                  <a:lnTo>
                    <a:pt x="2150" y="9941"/>
                  </a:lnTo>
                  <a:lnTo>
                    <a:pt x="2394" y="10356"/>
                  </a:lnTo>
                  <a:lnTo>
                    <a:pt x="2614" y="10796"/>
                  </a:lnTo>
                  <a:lnTo>
                    <a:pt x="2810" y="11284"/>
                  </a:lnTo>
                  <a:lnTo>
                    <a:pt x="2980" y="11797"/>
                  </a:lnTo>
                  <a:lnTo>
                    <a:pt x="3103" y="12334"/>
                  </a:lnTo>
                  <a:lnTo>
                    <a:pt x="4079" y="12334"/>
                  </a:lnTo>
                  <a:lnTo>
                    <a:pt x="3249" y="8500"/>
                  </a:lnTo>
                  <a:lnTo>
                    <a:pt x="2663" y="5642"/>
                  </a:lnTo>
                  <a:lnTo>
                    <a:pt x="2663" y="5520"/>
                  </a:lnTo>
                  <a:lnTo>
                    <a:pt x="2712" y="5423"/>
                  </a:lnTo>
                  <a:lnTo>
                    <a:pt x="2785" y="5374"/>
                  </a:lnTo>
                  <a:lnTo>
                    <a:pt x="2883" y="5349"/>
                  </a:lnTo>
                  <a:lnTo>
                    <a:pt x="2956" y="5349"/>
                  </a:lnTo>
                  <a:lnTo>
                    <a:pt x="3054" y="5398"/>
                  </a:lnTo>
                  <a:lnTo>
                    <a:pt x="4031" y="6253"/>
                  </a:lnTo>
                  <a:lnTo>
                    <a:pt x="4983" y="5398"/>
                  </a:lnTo>
                  <a:lnTo>
                    <a:pt x="5081" y="5349"/>
                  </a:lnTo>
                  <a:lnTo>
                    <a:pt x="5227" y="5349"/>
                  </a:lnTo>
                  <a:lnTo>
                    <a:pt x="5325" y="5398"/>
                  </a:lnTo>
                  <a:lnTo>
                    <a:pt x="6278" y="6253"/>
                  </a:lnTo>
                  <a:lnTo>
                    <a:pt x="7254" y="5398"/>
                  </a:lnTo>
                  <a:lnTo>
                    <a:pt x="7352" y="5349"/>
                  </a:lnTo>
                  <a:lnTo>
                    <a:pt x="7425" y="5349"/>
                  </a:lnTo>
                  <a:lnTo>
                    <a:pt x="7523" y="5374"/>
                  </a:lnTo>
                  <a:lnTo>
                    <a:pt x="7596" y="5423"/>
                  </a:lnTo>
                  <a:lnTo>
                    <a:pt x="7645" y="5520"/>
                  </a:lnTo>
                  <a:lnTo>
                    <a:pt x="7645" y="5642"/>
                  </a:lnTo>
                  <a:lnTo>
                    <a:pt x="7059" y="8500"/>
                  </a:lnTo>
                  <a:lnTo>
                    <a:pt x="6229" y="12334"/>
                  </a:lnTo>
                  <a:lnTo>
                    <a:pt x="7206" y="12334"/>
                  </a:lnTo>
                  <a:lnTo>
                    <a:pt x="7328" y="11797"/>
                  </a:lnTo>
                  <a:lnTo>
                    <a:pt x="7499" y="11284"/>
                  </a:lnTo>
                  <a:lnTo>
                    <a:pt x="7694" y="10796"/>
                  </a:lnTo>
                  <a:lnTo>
                    <a:pt x="7914" y="10356"/>
                  </a:lnTo>
                  <a:lnTo>
                    <a:pt x="8158" y="9941"/>
                  </a:lnTo>
                  <a:lnTo>
                    <a:pt x="8402" y="9526"/>
                  </a:lnTo>
                  <a:lnTo>
                    <a:pt x="8940" y="8744"/>
                  </a:lnTo>
                  <a:lnTo>
                    <a:pt x="9208" y="8353"/>
                  </a:lnTo>
                  <a:lnTo>
                    <a:pt x="9453" y="7963"/>
                  </a:lnTo>
                  <a:lnTo>
                    <a:pt x="9672" y="7572"/>
                  </a:lnTo>
                  <a:lnTo>
                    <a:pt x="9892" y="7132"/>
                  </a:lnTo>
                  <a:lnTo>
                    <a:pt x="10063" y="6693"/>
                  </a:lnTo>
                  <a:lnTo>
                    <a:pt x="10185" y="6204"/>
                  </a:lnTo>
                  <a:lnTo>
                    <a:pt x="10259" y="5691"/>
                  </a:lnTo>
                  <a:lnTo>
                    <a:pt x="10283" y="5423"/>
                  </a:lnTo>
                  <a:lnTo>
                    <a:pt x="10307" y="5154"/>
                  </a:lnTo>
                  <a:lnTo>
                    <a:pt x="10259" y="4617"/>
                  </a:lnTo>
                  <a:lnTo>
                    <a:pt x="10185" y="4104"/>
                  </a:lnTo>
                  <a:lnTo>
                    <a:pt x="10063" y="3615"/>
                  </a:lnTo>
                  <a:lnTo>
                    <a:pt x="9892" y="3151"/>
                  </a:lnTo>
                  <a:lnTo>
                    <a:pt x="9672" y="2687"/>
                  </a:lnTo>
                  <a:lnTo>
                    <a:pt x="9428" y="2272"/>
                  </a:lnTo>
                  <a:lnTo>
                    <a:pt x="9111" y="1881"/>
                  </a:lnTo>
                  <a:lnTo>
                    <a:pt x="8793" y="1515"/>
                  </a:lnTo>
                  <a:lnTo>
                    <a:pt x="8427" y="1173"/>
                  </a:lnTo>
                  <a:lnTo>
                    <a:pt x="8036" y="880"/>
                  </a:lnTo>
                  <a:lnTo>
                    <a:pt x="7596" y="636"/>
                  </a:lnTo>
                  <a:lnTo>
                    <a:pt x="7157" y="416"/>
                  </a:lnTo>
                  <a:lnTo>
                    <a:pt x="6693" y="245"/>
                  </a:lnTo>
                  <a:lnTo>
                    <a:pt x="6180" y="98"/>
                  </a:lnTo>
                  <a:lnTo>
                    <a:pt x="5691" y="25"/>
                  </a:lnTo>
                  <a:lnTo>
                    <a:pt x="515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12" name="Google Shape;612;p38"/>
          <p:cNvGrpSpPr/>
          <p:nvPr/>
        </p:nvGrpSpPr>
        <p:grpSpPr>
          <a:xfrm>
            <a:off x="1613006" y="2575915"/>
            <a:ext cx="109265" cy="398166"/>
            <a:chOff x="727175" y="2957625"/>
            <a:chExt cx="130700" cy="476275"/>
          </a:xfrm>
        </p:grpSpPr>
        <p:sp>
          <p:nvSpPr>
            <p:cNvPr id="613" name="Google Shape;613;p38"/>
            <p:cNvSpPr/>
            <p:nvPr/>
          </p:nvSpPr>
          <p:spPr>
            <a:xfrm>
              <a:off x="727175" y="2957625"/>
              <a:ext cx="130700" cy="476275"/>
            </a:xfrm>
            <a:custGeom>
              <a:avLst/>
              <a:gdLst/>
              <a:ahLst/>
              <a:cxnLst/>
              <a:rect l="l" t="t" r="r" b="b"/>
              <a:pathLst>
                <a:path w="5228" h="19051" extrusionOk="0">
                  <a:moveTo>
                    <a:pt x="2614" y="489"/>
                  </a:moveTo>
                  <a:lnTo>
                    <a:pt x="2858" y="538"/>
                  </a:lnTo>
                  <a:lnTo>
                    <a:pt x="3102" y="611"/>
                  </a:lnTo>
                  <a:lnTo>
                    <a:pt x="3322" y="709"/>
                  </a:lnTo>
                  <a:lnTo>
                    <a:pt x="3493" y="880"/>
                  </a:lnTo>
                  <a:lnTo>
                    <a:pt x="3664" y="1051"/>
                  </a:lnTo>
                  <a:lnTo>
                    <a:pt x="3762" y="1270"/>
                  </a:lnTo>
                  <a:lnTo>
                    <a:pt x="3835" y="1490"/>
                  </a:lnTo>
                  <a:lnTo>
                    <a:pt x="3859" y="1759"/>
                  </a:lnTo>
                  <a:lnTo>
                    <a:pt x="3859" y="14483"/>
                  </a:lnTo>
                  <a:lnTo>
                    <a:pt x="3884" y="14581"/>
                  </a:lnTo>
                  <a:lnTo>
                    <a:pt x="3908" y="14679"/>
                  </a:lnTo>
                  <a:lnTo>
                    <a:pt x="3957" y="14776"/>
                  </a:lnTo>
                  <a:lnTo>
                    <a:pt x="4030" y="14850"/>
                  </a:lnTo>
                  <a:lnTo>
                    <a:pt x="4177" y="14996"/>
                  </a:lnTo>
                  <a:lnTo>
                    <a:pt x="4324" y="15167"/>
                  </a:lnTo>
                  <a:lnTo>
                    <a:pt x="4446" y="15363"/>
                  </a:lnTo>
                  <a:lnTo>
                    <a:pt x="4543" y="15558"/>
                  </a:lnTo>
                  <a:lnTo>
                    <a:pt x="4641" y="15778"/>
                  </a:lnTo>
                  <a:lnTo>
                    <a:pt x="4690" y="15973"/>
                  </a:lnTo>
                  <a:lnTo>
                    <a:pt x="4714" y="16193"/>
                  </a:lnTo>
                  <a:lnTo>
                    <a:pt x="4739" y="16437"/>
                  </a:lnTo>
                  <a:lnTo>
                    <a:pt x="4714" y="16633"/>
                  </a:lnTo>
                  <a:lnTo>
                    <a:pt x="4690" y="16852"/>
                  </a:lnTo>
                  <a:lnTo>
                    <a:pt x="4641" y="17048"/>
                  </a:lnTo>
                  <a:lnTo>
                    <a:pt x="4568" y="17243"/>
                  </a:lnTo>
                  <a:lnTo>
                    <a:pt x="4470" y="17438"/>
                  </a:lnTo>
                  <a:lnTo>
                    <a:pt x="4372" y="17609"/>
                  </a:lnTo>
                  <a:lnTo>
                    <a:pt x="4250" y="17780"/>
                  </a:lnTo>
                  <a:lnTo>
                    <a:pt x="4104" y="17927"/>
                  </a:lnTo>
                  <a:lnTo>
                    <a:pt x="3957" y="18073"/>
                  </a:lnTo>
                  <a:lnTo>
                    <a:pt x="3811" y="18196"/>
                  </a:lnTo>
                  <a:lnTo>
                    <a:pt x="3615" y="18293"/>
                  </a:lnTo>
                  <a:lnTo>
                    <a:pt x="3444" y="18391"/>
                  </a:lnTo>
                  <a:lnTo>
                    <a:pt x="3249" y="18464"/>
                  </a:lnTo>
                  <a:lnTo>
                    <a:pt x="3029" y="18513"/>
                  </a:lnTo>
                  <a:lnTo>
                    <a:pt x="2834" y="18538"/>
                  </a:lnTo>
                  <a:lnTo>
                    <a:pt x="2614" y="18562"/>
                  </a:lnTo>
                  <a:lnTo>
                    <a:pt x="2394" y="18538"/>
                  </a:lnTo>
                  <a:lnTo>
                    <a:pt x="2174" y="18513"/>
                  </a:lnTo>
                  <a:lnTo>
                    <a:pt x="1979" y="18464"/>
                  </a:lnTo>
                  <a:lnTo>
                    <a:pt x="1784" y="18391"/>
                  </a:lnTo>
                  <a:lnTo>
                    <a:pt x="1613" y="18293"/>
                  </a:lnTo>
                  <a:lnTo>
                    <a:pt x="1417" y="18196"/>
                  </a:lnTo>
                  <a:lnTo>
                    <a:pt x="1271" y="18073"/>
                  </a:lnTo>
                  <a:lnTo>
                    <a:pt x="1124" y="17927"/>
                  </a:lnTo>
                  <a:lnTo>
                    <a:pt x="978" y="17780"/>
                  </a:lnTo>
                  <a:lnTo>
                    <a:pt x="855" y="17609"/>
                  </a:lnTo>
                  <a:lnTo>
                    <a:pt x="758" y="17438"/>
                  </a:lnTo>
                  <a:lnTo>
                    <a:pt x="660" y="17243"/>
                  </a:lnTo>
                  <a:lnTo>
                    <a:pt x="587" y="17048"/>
                  </a:lnTo>
                  <a:lnTo>
                    <a:pt x="538" y="16852"/>
                  </a:lnTo>
                  <a:lnTo>
                    <a:pt x="514" y="16633"/>
                  </a:lnTo>
                  <a:lnTo>
                    <a:pt x="489" y="16437"/>
                  </a:lnTo>
                  <a:lnTo>
                    <a:pt x="514" y="16193"/>
                  </a:lnTo>
                  <a:lnTo>
                    <a:pt x="538" y="15973"/>
                  </a:lnTo>
                  <a:lnTo>
                    <a:pt x="587" y="15778"/>
                  </a:lnTo>
                  <a:lnTo>
                    <a:pt x="684" y="15558"/>
                  </a:lnTo>
                  <a:lnTo>
                    <a:pt x="782" y="15363"/>
                  </a:lnTo>
                  <a:lnTo>
                    <a:pt x="904" y="15167"/>
                  </a:lnTo>
                  <a:lnTo>
                    <a:pt x="1051" y="14996"/>
                  </a:lnTo>
                  <a:lnTo>
                    <a:pt x="1197" y="14850"/>
                  </a:lnTo>
                  <a:lnTo>
                    <a:pt x="1271" y="14776"/>
                  </a:lnTo>
                  <a:lnTo>
                    <a:pt x="1319" y="14679"/>
                  </a:lnTo>
                  <a:lnTo>
                    <a:pt x="1344" y="14581"/>
                  </a:lnTo>
                  <a:lnTo>
                    <a:pt x="1368" y="14483"/>
                  </a:lnTo>
                  <a:lnTo>
                    <a:pt x="1368" y="1759"/>
                  </a:lnTo>
                  <a:lnTo>
                    <a:pt x="1393" y="1490"/>
                  </a:lnTo>
                  <a:lnTo>
                    <a:pt x="1466" y="1270"/>
                  </a:lnTo>
                  <a:lnTo>
                    <a:pt x="1564" y="1051"/>
                  </a:lnTo>
                  <a:lnTo>
                    <a:pt x="1735" y="880"/>
                  </a:lnTo>
                  <a:lnTo>
                    <a:pt x="1906" y="709"/>
                  </a:lnTo>
                  <a:lnTo>
                    <a:pt x="2125" y="611"/>
                  </a:lnTo>
                  <a:lnTo>
                    <a:pt x="2370" y="538"/>
                  </a:lnTo>
                  <a:lnTo>
                    <a:pt x="2614" y="489"/>
                  </a:lnTo>
                  <a:close/>
                  <a:moveTo>
                    <a:pt x="2614" y="0"/>
                  </a:moveTo>
                  <a:lnTo>
                    <a:pt x="2443" y="25"/>
                  </a:lnTo>
                  <a:lnTo>
                    <a:pt x="2272" y="49"/>
                  </a:lnTo>
                  <a:lnTo>
                    <a:pt x="2101" y="98"/>
                  </a:lnTo>
                  <a:lnTo>
                    <a:pt x="1930" y="147"/>
                  </a:lnTo>
                  <a:lnTo>
                    <a:pt x="1784" y="220"/>
                  </a:lnTo>
                  <a:lnTo>
                    <a:pt x="1637" y="318"/>
                  </a:lnTo>
                  <a:lnTo>
                    <a:pt x="1515" y="416"/>
                  </a:lnTo>
                  <a:lnTo>
                    <a:pt x="1393" y="513"/>
                  </a:lnTo>
                  <a:lnTo>
                    <a:pt x="1271" y="635"/>
                  </a:lnTo>
                  <a:lnTo>
                    <a:pt x="1173" y="782"/>
                  </a:lnTo>
                  <a:lnTo>
                    <a:pt x="1075" y="928"/>
                  </a:lnTo>
                  <a:lnTo>
                    <a:pt x="1002" y="1075"/>
                  </a:lnTo>
                  <a:lnTo>
                    <a:pt x="953" y="1246"/>
                  </a:lnTo>
                  <a:lnTo>
                    <a:pt x="904" y="1393"/>
                  </a:lnTo>
                  <a:lnTo>
                    <a:pt x="880" y="1588"/>
                  </a:lnTo>
                  <a:lnTo>
                    <a:pt x="880" y="1759"/>
                  </a:lnTo>
                  <a:lnTo>
                    <a:pt x="880" y="14483"/>
                  </a:lnTo>
                  <a:lnTo>
                    <a:pt x="684" y="14679"/>
                  </a:lnTo>
                  <a:lnTo>
                    <a:pt x="514" y="14874"/>
                  </a:lnTo>
                  <a:lnTo>
                    <a:pt x="367" y="15094"/>
                  </a:lnTo>
                  <a:lnTo>
                    <a:pt x="245" y="15338"/>
                  </a:lnTo>
                  <a:lnTo>
                    <a:pt x="147" y="15607"/>
                  </a:lnTo>
                  <a:lnTo>
                    <a:pt x="74" y="15875"/>
                  </a:lnTo>
                  <a:lnTo>
                    <a:pt x="25" y="16144"/>
                  </a:lnTo>
                  <a:lnTo>
                    <a:pt x="1" y="16437"/>
                  </a:lnTo>
                  <a:lnTo>
                    <a:pt x="25" y="16681"/>
                  </a:lnTo>
                  <a:lnTo>
                    <a:pt x="49" y="16950"/>
                  </a:lnTo>
                  <a:lnTo>
                    <a:pt x="123" y="17194"/>
                  </a:lnTo>
                  <a:lnTo>
                    <a:pt x="196" y="17438"/>
                  </a:lnTo>
                  <a:lnTo>
                    <a:pt x="318" y="17683"/>
                  </a:lnTo>
                  <a:lnTo>
                    <a:pt x="440" y="17878"/>
                  </a:lnTo>
                  <a:lnTo>
                    <a:pt x="611" y="18098"/>
                  </a:lnTo>
                  <a:lnTo>
                    <a:pt x="758" y="18269"/>
                  </a:lnTo>
                  <a:lnTo>
                    <a:pt x="953" y="18440"/>
                  </a:lnTo>
                  <a:lnTo>
                    <a:pt x="1149" y="18586"/>
                  </a:lnTo>
                  <a:lnTo>
                    <a:pt x="1368" y="18733"/>
                  </a:lnTo>
                  <a:lnTo>
                    <a:pt x="1588" y="18831"/>
                  </a:lnTo>
                  <a:lnTo>
                    <a:pt x="1832" y="18928"/>
                  </a:lnTo>
                  <a:lnTo>
                    <a:pt x="2077" y="18977"/>
                  </a:lnTo>
                  <a:lnTo>
                    <a:pt x="2345" y="19026"/>
                  </a:lnTo>
                  <a:lnTo>
                    <a:pt x="2614" y="19050"/>
                  </a:lnTo>
                  <a:lnTo>
                    <a:pt x="2883" y="19026"/>
                  </a:lnTo>
                  <a:lnTo>
                    <a:pt x="3151" y="18977"/>
                  </a:lnTo>
                  <a:lnTo>
                    <a:pt x="3395" y="18928"/>
                  </a:lnTo>
                  <a:lnTo>
                    <a:pt x="3640" y="18831"/>
                  </a:lnTo>
                  <a:lnTo>
                    <a:pt x="3859" y="18733"/>
                  </a:lnTo>
                  <a:lnTo>
                    <a:pt x="4079" y="18586"/>
                  </a:lnTo>
                  <a:lnTo>
                    <a:pt x="4275" y="18440"/>
                  </a:lnTo>
                  <a:lnTo>
                    <a:pt x="4470" y="18269"/>
                  </a:lnTo>
                  <a:lnTo>
                    <a:pt x="4617" y="18098"/>
                  </a:lnTo>
                  <a:lnTo>
                    <a:pt x="4788" y="17878"/>
                  </a:lnTo>
                  <a:lnTo>
                    <a:pt x="4910" y="17683"/>
                  </a:lnTo>
                  <a:lnTo>
                    <a:pt x="5032" y="17438"/>
                  </a:lnTo>
                  <a:lnTo>
                    <a:pt x="5105" y="17194"/>
                  </a:lnTo>
                  <a:lnTo>
                    <a:pt x="5178" y="16950"/>
                  </a:lnTo>
                  <a:lnTo>
                    <a:pt x="5203" y="16681"/>
                  </a:lnTo>
                  <a:lnTo>
                    <a:pt x="5227" y="16437"/>
                  </a:lnTo>
                  <a:lnTo>
                    <a:pt x="5203" y="16144"/>
                  </a:lnTo>
                  <a:lnTo>
                    <a:pt x="5154" y="15875"/>
                  </a:lnTo>
                  <a:lnTo>
                    <a:pt x="5081" y="15607"/>
                  </a:lnTo>
                  <a:lnTo>
                    <a:pt x="4983" y="15338"/>
                  </a:lnTo>
                  <a:lnTo>
                    <a:pt x="4861" y="15094"/>
                  </a:lnTo>
                  <a:lnTo>
                    <a:pt x="4714" y="14874"/>
                  </a:lnTo>
                  <a:lnTo>
                    <a:pt x="4543" y="14679"/>
                  </a:lnTo>
                  <a:lnTo>
                    <a:pt x="4348" y="14483"/>
                  </a:lnTo>
                  <a:lnTo>
                    <a:pt x="4348" y="1759"/>
                  </a:lnTo>
                  <a:lnTo>
                    <a:pt x="4348" y="1588"/>
                  </a:lnTo>
                  <a:lnTo>
                    <a:pt x="4324" y="1393"/>
                  </a:lnTo>
                  <a:lnTo>
                    <a:pt x="4275" y="1246"/>
                  </a:lnTo>
                  <a:lnTo>
                    <a:pt x="4226" y="1075"/>
                  </a:lnTo>
                  <a:lnTo>
                    <a:pt x="4153" y="928"/>
                  </a:lnTo>
                  <a:lnTo>
                    <a:pt x="4055" y="782"/>
                  </a:lnTo>
                  <a:lnTo>
                    <a:pt x="3957" y="635"/>
                  </a:lnTo>
                  <a:lnTo>
                    <a:pt x="3835" y="513"/>
                  </a:lnTo>
                  <a:lnTo>
                    <a:pt x="3713" y="416"/>
                  </a:lnTo>
                  <a:lnTo>
                    <a:pt x="3591" y="318"/>
                  </a:lnTo>
                  <a:lnTo>
                    <a:pt x="3444" y="220"/>
                  </a:lnTo>
                  <a:lnTo>
                    <a:pt x="3298" y="147"/>
                  </a:lnTo>
                  <a:lnTo>
                    <a:pt x="3127" y="98"/>
                  </a:lnTo>
                  <a:lnTo>
                    <a:pt x="2956" y="49"/>
                  </a:lnTo>
                  <a:lnTo>
                    <a:pt x="2785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38"/>
            <p:cNvSpPr/>
            <p:nvPr/>
          </p:nvSpPr>
          <p:spPr>
            <a:xfrm>
              <a:off x="751600" y="3090125"/>
              <a:ext cx="81850" cy="319350"/>
            </a:xfrm>
            <a:custGeom>
              <a:avLst/>
              <a:gdLst/>
              <a:ahLst/>
              <a:cxnLst/>
              <a:rect l="l" t="t" r="r" b="b"/>
              <a:pathLst>
                <a:path w="3274" h="12774" extrusionOk="0">
                  <a:moveTo>
                    <a:pt x="880" y="0"/>
                  </a:moveTo>
                  <a:lnTo>
                    <a:pt x="880" y="9183"/>
                  </a:lnTo>
                  <a:lnTo>
                    <a:pt x="855" y="9379"/>
                  </a:lnTo>
                  <a:lnTo>
                    <a:pt x="782" y="9574"/>
                  </a:lnTo>
                  <a:lnTo>
                    <a:pt x="684" y="9745"/>
                  </a:lnTo>
                  <a:lnTo>
                    <a:pt x="538" y="9916"/>
                  </a:lnTo>
                  <a:lnTo>
                    <a:pt x="416" y="10038"/>
                  </a:lnTo>
                  <a:lnTo>
                    <a:pt x="318" y="10160"/>
                  </a:lnTo>
                  <a:lnTo>
                    <a:pt x="220" y="10307"/>
                  </a:lnTo>
                  <a:lnTo>
                    <a:pt x="147" y="10453"/>
                  </a:lnTo>
                  <a:lnTo>
                    <a:pt x="74" y="10624"/>
                  </a:lnTo>
                  <a:lnTo>
                    <a:pt x="49" y="10795"/>
                  </a:lnTo>
                  <a:lnTo>
                    <a:pt x="1" y="10966"/>
                  </a:lnTo>
                  <a:lnTo>
                    <a:pt x="1" y="11137"/>
                  </a:lnTo>
                  <a:lnTo>
                    <a:pt x="1" y="11284"/>
                  </a:lnTo>
                  <a:lnTo>
                    <a:pt x="25" y="11455"/>
                  </a:lnTo>
                  <a:lnTo>
                    <a:pt x="74" y="11601"/>
                  </a:lnTo>
                  <a:lnTo>
                    <a:pt x="123" y="11772"/>
                  </a:lnTo>
                  <a:lnTo>
                    <a:pt x="196" y="11894"/>
                  </a:lnTo>
                  <a:lnTo>
                    <a:pt x="294" y="12041"/>
                  </a:lnTo>
                  <a:lnTo>
                    <a:pt x="367" y="12163"/>
                  </a:lnTo>
                  <a:lnTo>
                    <a:pt x="489" y="12285"/>
                  </a:lnTo>
                  <a:lnTo>
                    <a:pt x="587" y="12383"/>
                  </a:lnTo>
                  <a:lnTo>
                    <a:pt x="733" y="12480"/>
                  </a:lnTo>
                  <a:lnTo>
                    <a:pt x="855" y="12554"/>
                  </a:lnTo>
                  <a:lnTo>
                    <a:pt x="1002" y="12627"/>
                  </a:lnTo>
                  <a:lnTo>
                    <a:pt x="1148" y="12700"/>
                  </a:lnTo>
                  <a:lnTo>
                    <a:pt x="1319" y="12725"/>
                  </a:lnTo>
                  <a:lnTo>
                    <a:pt x="1466" y="12749"/>
                  </a:lnTo>
                  <a:lnTo>
                    <a:pt x="1637" y="12773"/>
                  </a:lnTo>
                  <a:lnTo>
                    <a:pt x="1808" y="12749"/>
                  </a:lnTo>
                  <a:lnTo>
                    <a:pt x="1954" y="12725"/>
                  </a:lnTo>
                  <a:lnTo>
                    <a:pt x="2125" y="12700"/>
                  </a:lnTo>
                  <a:lnTo>
                    <a:pt x="2272" y="12627"/>
                  </a:lnTo>
                  <a:lnTo>
                    <a:pt x="2418" y="12554"/>
                  </a:lnTo>
                  <a:lnTo>
                    <a:pt x="2541" y="12480"/>
                  </a:lnTo>
                  <a:lnTo>
                    <a:pt x="2687" y="12383"/>
                  </a:lnTo>
                  <a:lnTo>
                    <a:pt x="2785" y="12285"/>
                  </a:lnTo>
                  <a:lnTo>
                    <a:pt x="2907" y="12163"/>
                  </a:lnTo>
                  <a:lnTo>
                    <a:pt x="2980" y="12041"/>
                  </a:lnTo>
                  <a:lnTo>
                    <a:pt x="3078" y="11894"/>
                  </a:lnTo>
                  <a:lnTo>
                    <a:pt x="3151" y="11772"/>
                  </a:lnTo>
                  <a:lnTo>
                    <a:pt x="3200" y="11601"/>
                  </a:lnTo>
                  <a:lnTo>
                    <a:pt x="3249" y="11455"/>
                  </a:lnTo>
                  <a:lnTo>
                    <a:pt x="3273" y="11284"/>
                  </a:lnTo>
                  <a:lnTo>
                    <a:pt x="3273" y="11137"/>
                  </a:lnTo>
                  <a:lnTo>
                    <a:pt x="3273" y="10966"/>
                  </a:lnTo>
                  <a:lnTo>
                    <a:pt x="3224" y="10795"/>
                  </a:lnTo>
                  <a:lnTo>
                    <a:pt x="3200" y="10624"/>
                  </a:lnTo>
                  <a:lnTo>
                    <a:pt x="3127" y="10453"/>
                  </a:lnTo>
                  <a:lnTo>
                    <a:pt x="3053" y="10307"/>
                  </a:lnTo>
                  <a:lnTo>
                    <a:pt x="2956" y="10160"/>
                  </a:lnTo>
                  <a:lnTo>
                    <a:pt x="2858" y="10038"/>
                  </a:lnTo>
                  <a:lnTo>
                    <a:pt x="2736" y="9916"/>
                  </a:lnTo>
                  <a:lnTo>
                    <a:pt x="2589" y="9745"/>
                  </a:lnTo>
                  <a:lnTo>
                    <a:pt x="2492" y="9574"/>
                  </a:lnTo>
                  <a:lnTo>
                    <a:pt x="2418" y="9379"/>
                  </a:lnTo>
                  <a:lnTo>
                    <a:pt x="2394" y="9183"/>
                  </a:lnTo>
                  <a:lnTo>
                    <a:pt x="2394" y="8255"/>
                  </a:lnTo>
                  <a:lnTo>
                    <a:pt x="2052" y="8255"/>
                  </a:lnTo>
                  <a:lnTo>
                    <a:pt x="1954" y="8231"/>
                  </a:lnTo>
                  <a:lnTo>
                    <a:pt x="1881" y="8182"/>
                  </a:lnTo>
                  <a:lnTo>
                    <a:pt x="1832" y="8109"/>
                  </a:lnTo>
                  <a:lnTo>
                    <a:pt x="1808" y="8011"/>
                  </a:lnTo>
                  <a:lnTo>
                    <a:pt x="1832" y="7913"/>
                  </a:lnTo>
                  <a:lnTo>
                    <a:pt x="1881" y="7840"/>
                  </a:lnTo>
                  <a:lnTo>
                    <a:pt x="1954" y="7791"/>
                  </a:lnTo>
                  <a:lnTo>
                    <a:pt x="2052" y="7767"/>
                  </a:lnTo>
                  <a:lnTo>
                    <a:pt x="2394" y="7767"/>
                  </a:lnTo>
                  <a:lnTo>
                    <a:pt x="2394" y="6912"/>
                  </a:lnTo>
                  <a:lnTo>
                    <a:pt x="2052" y="6912"/>
                  </a:lnTo>
                  <a:lnTo>
                    <a:pt x="1954" y="6888"/>
                  </a:lnTo>
                  <a:lnTo>
                    <a:pt x="1881" y="6839"/>
                  </a:lnTo>
                  <a:lnTo>
                    <a:pt x="1832" y="6765"/>
                  </a:lnTo>
                  <a:lnTo>
                    <a:pt x="1808" y="6668"/>
                  </a:lnTo>
                  <a:lnTo>
                    <a:pt x="1832" y="6570"/>
                  </a:lnTo>
                  <a:lnTo>
                    <a:pt x="1881" y="6497"/>
                  </a:lnTo>
                  <a:lnTo>
                    <a:pt x="1954" y="6448"/>
                  </a:lnTo>
                  <a:lnTo>
                    <a:pt x="2052" y="6423"/>
                  </a:lnTo>
                  <a:lnTo>
                    <a:pt x="2394" y="6423"/>
                  </a:lnTo>
                  <a:lnTo>
                    <a:pt x="2394" y="5569"/>
                  </a:lnTo>
                  <a:lnTo>
                    <a:pt x="2052" y="5569"/>
                  </a:lnTo>
                  <a:lnTo>
                    <a:pt x="1954" y="5544"/>
                  </a:lnTo>
                  <a:lnTo>
                    <a:pt x="1881" y="5495"/>
                  </a:lnTo>
                  <a:lnTo>
                    <a:pt x="1832" y="5422"/>
                  </a:lnTo>
                  <a:lnTo>
                    <a:pt x="1808" y="5324"/>
                  </a:lnTo>
                  <a:lnTo>
                    <a:pt x="1832" y="5227"/>
                  </a:lnTo>
                  <a:lnTo>
                    <a:pt x="1881" y="5153"/>
                  </a:lnTo>
                  <a:lnTo>
                    <a:pt x="1954" y="5105"/>
                  </a:lnTo>
                  <a:lnTo>
                    <a:pt x="2052" y="5080"/>
                  </a:lnTo>
                  <a:lnTo>
                    <a:pt x="2394" y="5080"/>
                  </a:lnTo>
                  <a:lnTo>
                    <a:pt x="2394" y="4225"/>
                  </a:lnTo>
                  <a:lnTo>
                    <a:pt x="2052" y="4225"/>
                  </a:lnTo>
                  <a:lnTo>
                    <a:pt x="1954" y="4201"/>
                  </a:lnTo>
                  <a:lnTo>
                    <a:pt x="1881" y="4152"/>
                  </a:lnTo>
                  <a:lnTo>
                    <a:pt x="1832" y="4079"/>
                  </a:lnTo>
                  <a:lnTo>
                    <a:pt x="1808" y="3981"/>
                  </a:lnTo>
                  <a:lnTo>
                    <a:pt x="1832" y="3883"/>
                  </a:lnTo>
                  <a:lnTo>
                    <a:pt x="1881" y="3810"/>
                  </a:lnTo>
                  <a:lnTo>
                    <a:pt x="1954" y="3761"/>
                  </a:lnTo>
                  <a:lnTo>
                    <a:pt x="2052" y="3737"/>
                  </a:lnTo>
                  <a:lnTo>
                    <a:pt x="2394" y="3737"/>
                  </a:lnTo>
                  <a:lnTo>
                    <a:pt x="2394" y="2882"/>
                  </a:lnTo>
                  <a:lnTo>
                    <a:pt x="2052" y="2882"/>
                  </a:lnTo>
                  <a:lnTo>
                    <a:pt x="1954" y="2858"/>
                  </a:lnTo>
                  <a:lnTo>
                    <a:pt x="1881" y="2809"/>
                  </a:lnTo>
                  <a:lnTo>
                    <a:pt x="1832" y="2736"/>
                  </a:lnTo>
                  <a:lnTo>
                    <a:pt x="1808" y="2638"/>
                  </a:lnTo>
                  <a:lnTo>
                    <a:pt x="1832" y="2540"/>
                  </a:lnTo>
                  <a:lnTo>
                    <a:pt x="1881" y="2467"/>
                  </a:lnTo>
                  <a:lnTo>
                    <a:pt x="1954" y="2418"/>
                  </a:lnTo>
                  <a:lnTo>
                    <a:pt x="2052" y="2394"/>
                  </a:lnTo>
                  <a:lnTo>
                    <a:pt x="2394" y="2394"/>
                  </a:lnTo>
                  <a:lnTo>
                    <a:pt x="2394" y="1539"/>
                  </a:lnTo>
                  <a:lnTo>
                    <a:pt x="2052" y="1539"/>
                  </a:lnTo>
                  <a:lnTo>
                    <a:pt x="1954" y="1514"/>
                  </a:lnTo>
                  <a:lnTo>
                    <a:pt x="1881" y="1466"/>
                  </a:lnTo>
                  <a:lnTo>
                    <a:pt x="1832" y="1392"/>
                  </a:lnTo>
                  <a:lnTo>
                    <a:pt x="1808" y="1295"/>
                  </a:lnTo>
                  <a:lnTo>
                    <a:pt x="1832" y="1197"/>
                  </a:lnTo>
                  <a:lnTo>
                    <a:pt x="1881" y="1124"/>
                  </a:lnTo>
                  <a:lnTo>
                    <a:pt x="1954" y="1075"/>
                  </a:lnTo>
                  <a:lnTo>
                    <a:pt x="2052" y="1050"/>
                  </a:lnTo>
                  <a:lnTo>
                    <a:pt x="2394" y="1050"/>
                  </a:lnTo>
                  <a:lnTo>
                    <a:pt x="23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15" name="Google Shape;615;p38"/>
          <p:cNvSpPr/>
          <p:nvPr/>
        </p:nvSpPr>
        <p:spPr>
          <a:xfrm>
            <a:off x="2627325" y="2560189"/>
            <a:ext cx="334860" cy="429809"/>
          </a:xfrm>
          <a:custGeom>
            <a:avLst/>
            <a:gdLst/>
            <a:ahLst/>
            <a:cxnLst/>
            <a:rect l="l" t="t" r="r" b="b"/>
            <a:pathLst>
              <a:path w="16022" h="20565" extrusionOk="0">
                <a:moveTo>
                  <a:pt x="14434" y="1588"/>
                </a:moveTo>
                <a:lnTo>
                  <a:pt x="14434" y="17683"/>
                </a:lnTo>
                <a:lnTo>
                  <a:pt x="1588" y="17683"/>
                </a:lnTo>
                <a:lnTo>
                  <a:pt x="1588" y="1588"/>
                </a:lnTo>
                <a:close/>
                <a:moveTo>
                  <a:pt x="8011" y="18293"/>
                </a:moveTo>
                <a:lnTo>
                  <a:pt x="8182" y="18318"/>
                </a:lnTo>
                <a:lnTo>
                  <a:pt x="8328" y="18366"/>
                </a:lnTo>
                <a:lnTo>
                  <a:pt x="8475" y="18440"/>
                </a:lnTo>
                <a:lnTo>
                  <a:pt x="8597" y="18537"/>
                </a:lnTo>
                <a:lnTo>
                  <a:pt x="8695" y="18660"/>
                </a:lnTo>
                <a:lnTo>
                  <a:pt x="8768" y="18806"/>
                </a:lnTo>
                <a:lnTo>
                  <a:pt x="8817" y="18953"/>
                </a:lnTo>
                <a:lnTo>
                  <a:pt x="8841" y="19124"/>
                </a:lnTo>
                <a:lnTo>
                  <a:pt x="8817" y="19295"/>
                </a:lnTo>
                <a:lnTo>
                  <a:pt x="8768" y="19441"/>
                </a:lnTo>
                <a:lnTo>
                  <a:pt x="8695" y="19588"/>
                </a:lnTo>
                <a:lnTo>
                  <a:pt x="8597" y="19710"/>
                </a:lnTo>
                <a:lnTo>
                  <a:pt x="8475" y="19807"/>
                </a:lnTo>
                <a:lnTo>
                  <a:pt x="8328" y="19881"/>
                </a:lnTo>
                <a:lnTo>
                  <a:pt x="8182" y="19930"/>
                </a:lnTo>
                <a:lnTo>
                  <a:pt x="8011" y="19954"/>
                </a:lnTo>
                <a:lnTo>
                  <a:pt x="7840" y="19930"/>
                </a:lnTo>
                <a:lnTo>
                  <a:pt x="7693" y="19881"/>
                </a:lnTo>
                <a:lnTo>
                  <a:pt x="7547" y="19807"/>
                </a:lnTo>
                <a:lnTo>
                  <a:pt x="7425" y="19710"/>
                </a:lnTo>
                <a:lnTo>
                  <a:pt x="7327" y="19588"/>
                </a:lnTo>
                <a:lnTo>
                  <a:pt x="7254" y="19441"/>
                </a:lnTo>
                <a:lnTo>
                  <a:pt x="7205" y="19295"/>
                </a:lnTo>
                <a:lnTo>
                  <a:pt x="7181" y="19124"/>
                </a:lnTo>
                <a:lnTo>
                  <a:pt x="7205" y="18953"/>
                </a:lnTo>
                <a:lnTo>
                  <a:pt x="7254" y="18806"/>
                </a:lnTo>
                <a:lnTo>
                  <a:pt x="7327" y="18660"/>
                </a:lnTo>
                <a:lnTo>
                  <a:pt x="7425" y="18537"/>
                </a:lnTo>
                <a:lnTo>
                  <a:pt x="7547" y="18440"/>
                </a:lnTo>
                <a:lnTo>
                  <a:pt x="7693" y="18366"/>
                </a:lnTo>
                <a:lnTo>
                  <a:pt x="7840" y="18318"/>
                </a:lnTo>
                <a:lnTo>
                  <a:pt x="8011" y="18293"/>
                </a:lnTo>
                <a:close/>
                <a:moveTo>
                  <a:pt x="1270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7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7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70" y="20565"/>
                </a:lnTo>
                <a:lnTo>
                  <a:pt x="14752" y="20565"/>
                </a:lnTo>
                <a:lnTo>
                  <a:pt x="14996" y="20540"/>
                </a:lnTo>
                <a:lnTo>
                  <a:pt x="15240" y="20467"/>
                </a:lnTo>
                <a:lnTo>
                  <a:pt x="15460" y="20345"/>
                </a:lnTo>
                <a:lnTo>
                  <a:pt x="15655" y="20198"/>
                </a:lnTo>
                <a:lnTo>
                  <a:pt x="15802" y="20003"/>
                </a:lnTo>
                <a:lnTo>
                  <a:pt x="15924" y="19783"/>
                </a:lnTo>
                <a:lnTo>
                  <a:pt x="15997" y="19539"/>
                </a:lnTo>
                <a:lnTo>
                  <a:pt x="16022" y="19270"/>
                </a:lnTo>
                <a:lnTo>
                  <a:pt x="16022" y="1295"/>
                </a:lnTo>
                <a:lnTo>
                  <a:pt x="15997" y="1026"/>
                </a:lnTo>
                <a:lnTo>
                  <a:pt x="15924" y="782"/>
                </a:lnTo>
                <a:lnTo>
                  <a:pt x="15802" y="562"/>
                </a:lnTo>
                <a:lnTo>
                  <a:pt x="15655" y="367"/>
                </a:lnTo>
                <a:lnTo>
                  <a:pt x="15460" y="220"/>
                </a:lnTo>
                <a:lnTo>
                  <a:pt x="15240" y="98"/>
                </a:lnTo>
                <a:lnTo>
                  <a:pt x="14996" y="25"/>
                </a:lnTo>
                <a:lnTo>
                  <a:pt x="14752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16" name="Google Shape;616;p38"/>
          <p:cNvSpPr/>
          <p:nvPr/>
        </p:nvSpPr>
        <p:spPr>
          <a:xfrm>
            <a:off x="2107166" y="2560189"/>
            <a:ext cx="248083" cy="429809"/>
          </a:xfrm>
          <a:custGeom>
            <a:avLst/>
            <a:gdLst/>
            <a:ahLst/>
            <a:cxnLst/>
            <a:rect l="l" t="t" r="r" b="b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17" name="Google Shape;617;p38"/>
          <p:cNvGrpSpPr/>
          <p:nvPr/>
        </p:nvGrpSpPr>
        <p:grpSpPr>
          <a:xfrm>
            <a:off x="3164748" y="2588664"/>
            <a:ext cx="386943" cy="372647"/>
            <a:chOff x="2583325" y="2972875"/>
            <a:chExt cx="462850" cy="445750"/>
          </a:xfrm>
        </p:grpSpPr>
        <p:sp>
          <p:nvSpPr>
            <p:cNvPr id="618" name="Google Shape;618;p38"/>
            <p:cNvSpPr/>
            <p:nvPr/>
          </p:nvSpPr>
          <p:spPr>
            <a:xfrm>
              <a:off x="2701775" y="3323350"/>
              <a:ext cx="225950" cy="95275"/>
            </a:xfrm>
            <a:custGeom>
              <a:avLst/>
              <a:gdLst/>
              <a:ahLst/>
              <a:cxnLst/>
              <a:rect l="l" t="t" r="r" b="b"/>
              <a:pathLst>
                <a:path w="9038" h="3811" extrusionOk="0">
                  <a:moveTo>
                    <a:pt x="2956" y="1"/>
                  </a:moveTo>
                  <a:lnTo>
                    <a:pt x="2956" y="2956"/>
                  </a:lnTo>
                  <a:lnTo>
                    <a:pt x="685" y="2956"/>
                  </a:lnTo>
                  <a:lnTo>
                    <a:pt x="514" y="3005"/>
                  </a:lnTo>
                  <a:lnTo>
                    <a:pt x="367" y="3103"/>
                  </a:lnTo>
                  <a:lnTo>
                    <a:pt x="245" y="3200"/>
                  </a:lnTo>
                  <a:lnTo>
                    <a:pt x="147" y="3322"/>
                  </a:lnTo>
                  <a:lnTo>
                    <a:pt x="50" y="3469"/>
                  </a:lnTo>
                  <a:lnTo>
                    <a:pt x="1" y="3640"/>
                  </a:lnTo>
                  <a:lnTo>
                    <a:pt x="1" y="3811"/>
                  </a:lnTo>
                  <a:lnTo>
                    <a:pt x="9037" y="3811"/>
                  </a:lnTo>
                  <a:lnTo>
                    <a:pt x="9037" y="3640"/>
                  </a:lnTo>
                  <a:lnTo>
                    <a:pt x="8988" y="3469"/>
                  </a:lnTo>
                  <a:lnTo>
                    <a:pt x="8891" y="3322"/>
                  </a:lnTo>
                  <a:lnTo>
                    <a:pt x="8793" y="3200"/>
                  </a:lnTo>
                  <a:lnTo>
                    <a:pt x="8671" y="3103"/>
                  </a:lnTo>
                  <a:lnTo>
                    <a:pt x="8524" y="3005"/>
                  </a:lnTo>
                  <a:lnTo>
                    <a:pt x="8353" y="2956"/>
                  </a:lnTo>
                  <a:lnTo>
                    <a:pt x="6082" y="2956"/>
                  </a:lnTo>
                  <a:lnTo>
                    <a:pt x="60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38"/>
            <p:cNvSpPr/>
            <p:nvPr/>
          </p:nvSpPr>
          <p:spPr>
            <a:xfrm>
              <a:off x="2583325" y="2972875"/>
              <a:ext cx="462850" cy="337075"/>
            </a:xfrm>
            <a:custGeom>
              <a:avLst/>
              <a:gdLst/>
              <a:ahLst/>
              <a:cxnLst/>
              <a:rect l="l" t="t" r="r" b="b"/>
              <a:pathLst>
                <a:path w="18514" h="13483" extrusionOk="0">
                  <a:moveTo>
                    <a:pt x="17048" y="1466"/>
                  </a:moveTo>
                  <a:lnTo>
                    <a:pt x="17048" y="12017"/>
                  </a:lnTo>
                  <a:lnTo>
                    <a:pt x="1466" y="12017"/>
                  </a:lnTo>
                  <a:lnTo>
                    <a:pt x="1466" y="1466"/>
                  </a:lnTo>
                  <a:close/>
                  <a:moveTo>
                    <a:pt x="391" y="1"/>
                  </a:moveTo>
                  <a:lnTo>
                    <a:pt x="318" y="50"/>
                  </a:lnTo>
                  <a:lnTo>
                    <a:pt x="220" y="74"/>
                  </a:lnTo>
                  <a:lnTo>
                    <a:pt x="147" y="148"/>
                  </a:lnTo>
                  <a:lnTo>
                    <a:pt x="98" y="221"/>
                  </a:lnTo>
                  <a:lnTo>
                    <a:pt x="49" y="294"/>
                  </a:lnTo>
                  <a:lnTo>
                    <a:pt x="25" y="392"/>
                  </a:lnTo>
                  <a:lnTo>
                    <a:pt x="1" y="489"/>
                  </a:lnTo>
                  <a:lnTo>
                    <a:pt x="1" y="12994"/>
                  </a:lnTo>
                  <a:lnTo>
                    <a:pt x="25" y="13092"/>
                  </a:lnTo>
                  <a:lnTo>
                    <a:pt x="49" y="13189"/>
                  </a:lnTo>
                  <a:lnTo>
                    <a:pt x="98" y="13263"/>
                  </a:lnTo>
                  <a:lnTo>
                    <a:pt x="147" y="13336"/>
                  </a:lnTo>
                  <a:lnTo>
                    <a:pt x="220" y="13409"/>
                  </a:lnTo>
                  <a:lnTo>
                    <a:pt x="318" y="13434"/>
                  </a:lnTo>
                  <a:lnTo>
                    <a:pt x="391" y="13483"/>
                  </a:lnTo>
                  <a:lnTo>
                    <a:pt x="18123" y="13483"/>
                  </a:lnTo>
                  <a:lnTo>
                    <a:pt x="18196" y="13434"/>
                  </a:lnTo>
                  <a:lnTo>
                    <a:pt x="18293" y="13409"/>
                  </a:lnTo>
                  <a:lnTo>
                    <a:pt x="18367" y="13336"/>
                  </a:lnTo>
                  <a:lnTo>
                    <a:pt x="18416" y="13263"/>
                  </a:lnTo>
                  <a:lnTo>
                    <a:pt x="18464" y="13189"/>
                  </a:lnTo>
                  <a:lnTo>
                    <a:pt x="18489" y="13092"/>
                  </a:lnTo>
                  <a:lnTo>
                    <a:pt x="18513" y="12994"/>
                  </a:lnTo>
                  <a:lnTo>
                    <a:pt x="18513" y="489"/>
                  </a:lnTo>
                  <a:lnTo>
                    <a:pt x="18489" y="392"/>
                  </a:lnTo>
                  <a:lnTo>
                    <a:pt x="18464" y="294"/>
                  </a:lnTo>
                  <a:lnTo>
                    <a:pt x="18416" y="221"/>
                  </a:lnTo>
                  <a:lnTo>
                    <a:pt x="18367" y="148"/>
                  </a:lnTo>
                  <a:lnTo>
                    <a:pt x="18293" y="74"/>
                  </a:lnTo>
                  <a:lnTo>
                    <a:pt x="18196" y="50"/>
                  </a:lnTo>
                  <a:lnTo>
                    <a:pt x="1812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0" name="Google Shape;620;p38"/>
          <p:cNvGrpSpPr/>
          <p:nvPr/>
        </p:nvGrpSpPr>
        <p:grpSpPr>
          <a:xfrm>
            <a:off x="3715003" y="2644321"/>
            <a:ext cx="413486" cy="261355"/>
            <a:chOff x="3241525" y="3039450"/>
            <a:chExt cx="494600" cy="312625"/>
          </a:xfrm>
        </p:grpSpPr>
        <p:sp>
          <p:nvSpPr>
            <p:cNvPr id="621" name="Google Shape;621;p38"/>
            <p:cNvSpPr/>
            <p:nvPr/>
          </p:nvSpPr>
          <p:spPr>
            <a:xfrm>
              <a:off x="3241525" y="3039450"/>
              <a:ext cx="494600" cy="312625"/>
            </a:xfrm>
            <a:custGeom>
              <a:avLst/>
              <a:gdLst/>
              <a:ahLst/>
              <a:cxnLst/>
              <a:rect l="l" t="t" r="r" b="b"/>
              <a:pathLst>
                <a:path w="19784" h="12505" extrusionOk="0">
                  <a:moveTo>
                    <a:pt x="9892" y="977"/>
                  </a:moveTo>
                  <a:lnTo>
                    <a:pt x="10356" y="1001"/>
                  </a:lnTo>
                  <a:lnTo>
                    <a:pt x="10796" y="1050"/>
                  </a:lnTo>
                  <a:lnTo>
                    <a:pt x="11235" y="1124"/>
                  </a:lnTo>
                  <a:lnTo>
                    <a:pt x="11675" y="1221"/>
                  </a:lnTo>
                  <a:lnTo>
                    <a:pt x="12090" y="1343"/>
                  </a:lnTo>
                  <a:lnTo>
                    <a:pt x="12505" y="1490"/>
                  </a:lnTo>
                  <a:lnTo>
                    <a:pt x="12920" y="1661"/>
                  </a:lnTo>
                  <a:lnTo>
                    <a:pt x="13311" y="1832"/>
                  </a:lnTo>
                  <a:lnTo>
                    <a:pt x="13702" y="2027"/>
                  </a:lnTo>
                  <a:lnTo>
                    <a:pt x="14068" y="2223"/>
                  </a:lnTo>
                  <a:lnTo>
                    <a:pt x="14752" y="2662"/>
                  </a:lnTo>
                  <a:lnTo>
                    <a:pt x="15412" y="3126"/>
                  </a:lnTo>
                  <a:lnTo>
                    <a:pt x="15973" y="3590"/>
                  </a:lnTo>
                  <a:lnTo>
                    <a:pt x="16462" y="4005"/>
                  </a:lnTo>
                  <a:lnTo>
                    <a:pt x="16901" y="4421"/>
                  </a:lnTo>
                  <a:lnTo>
                    <a:pt x="17292" y="4811"/>
                  </a:lnTo>
                  <a:lnTo>
                    <a:pt x="17634" y="5178"/>
                  </a:lnTo>
                  <a:lnTo>
                    <a:pt x="18196" y="5813"/>
                  </a:lnTo>
                  <a:lnTo>
                    <a:pt x="18562" y="6252"/>
                  </a:lnTo>
                  <a:lnTo>
                    <a:pt x="18196" y="6692"/>
                  </a:lnTo>
                  <a:lnTo>
                    <a:pt x="17634" y="7327"/>
                  </a:lnTo>
                  <a:lnTo>
                    <a:pt x="17292" y="7693"/>
                  </a:lnTo>
                  <a:lnTo>
                    <a:pt x="16901" y="8084"/>
                  </a:lnTo>
                  <a:lnTo>
                    <a:pt x="16462" y="8499"/>
                  </a:lnTo>
                  <a:lnTo>
                    <a:pt x="15973" y="8915"/>
                  </a:lnTo>
                  <a:lnTo>
                    <a:pt x="15412" y="9379"/>
                  </a:lnTo>
                  <a:lnTo>
                    <a:pt x="14752" y="9843"/>
                  </a:lnTo>
                  <a:lnTo>
                    <a:pt x="14068" y="10282"/>
                  </a:lnTo>
                  <a:lnTo>
                    <a:pt x="13702" y="10478"/>
                  </a:lnTo>
                  <a:lnTo>
                    <a:pt x="13311" y="10673"/>
                  </a:lnTo>
                  <a:lnTo>
                    <a:pt x="12920" y="10844"/>
                  </a:lnTo>
                  <a:lnTo>
                    <a:pt x="12505" y="11015"/>
                  </a:lnTo>
                  <a:lnTo>
                    <a:pt x="12090" y="11161"/>
                  </a:lnTo>
                  <a:lnTo>
                    <a:pt x="11675" y="11284"/>
                  </a:lnTo>
                  <a:lnTo>
                    <a:pt x="11235" y="11381"/>
                  </a:lnTo>
                  <a:lnTo>
                    <a:pt x="10796" y="11455"/>
                  </a:lnTo>
                  <a:lnTo>
                    <a:pt x="10356" y="11503"/>
                  </a:lnTo>
                  <a:lnTo>
                    <a:pt x="9892" y="11528"/>
                  </a:lnTo>
                  <a:lnTo>
                    <a:pt x="9477" y="11528"/>
                  </a:lnTo>
                  <a:lnTo>
                    <a:pt x="9086" y="11479"/>
                  </a:lnTo>
                  <a:lnTo>
                    <a:pt x="8695" y="11430"/>
                  </a:lnTo>
                  <a:lnTo>
                    <a:pt x="8304" y="11332"/>
                  </a:lnTo>
                  <a:lnTo>
                    <a:pt x="7914" y="11235"/>
                  </a:lnTo>
                  <a:lnTo>
                    <a:pt x="7523" y="11113"/>
                  </a:lnTo>
                  <a:lnTo>
                    <a:pt x="7157" y="10990"/>
                  </a:lnTo>
                  <a:lnTo>
                    <a:pt x="6790" y="10844"/>
                  </a:lnTo>
                  <a:lnTo>
                    <a:pt x="6448" y="10673"/>
                  </a:lnTo>
                  <a:lnTo>
                    <a:pt x="6082" y="10502"/>
                  </a:lnTo>
                  <a:lnTo>
                    <a:pt x="5423" y="10111"/>
                  </a:lnTo>
                  <a:lnTo>
                    <a:pt x="4788" y="9696"/>
                  </a:lnTo>
                  <a:lnTo>
                    <a:pt x="4201" y="9232"/>
                  </a:lnTo>
                  <a:lnTo>
                    <a:pt x="3640" y="8792"/>
                  </a:lnTo>
                  <a:lnTo>
                    <a:pt x="3127" y="8328"/>
                  </a:lnTo>
                  <a:lnTo>
                    <a:pt x="2663" y="7889"/>
                  </a:lnTo>
                  <a:lnTo>
                    <a:pt x="2272" y="7474"/>
                  </a:lnTo>
                  <a:lnTo>
                    <a:pt x="1613" y="6741"/>
                  </a:lnTo>
                  <a:lnTo>
                    <a:pt x="1222" y="6252"/>
                  </a:lnTo>
                  <a:lnTo>
                    <a:pt x="1613" y="5764"/>
                  </a:lnTo>
                  <a:lnTo>
                    <a:pt x="2272" y="5031"/>
                  </a:lnTo>
                  <a:lnTo>
                    <a:pt x="2663" y="4616"/>
                  </a:lnTo>
                  <a:lnTo>
                    <a:pt x="3127" y="4176"/>
                  </a:lnTo>
                  <a:lnTo>
                    <a:pt x="3640" y="3712"/>
                  </a:lnTo>
                  <a:lnTo>
                    <a:pt x="4201" y="3273"/>
                  </a:lnTo>
                  <a:lnTo>
                    <a:pt x="4788" y="2833"/>
                  </a:lnTo>
                  <a:lnTo>
                    <a:pt x="5423" y="2394"/>
                  </a:lnTo>
                  <a:lnTo>
                    <a:pt x="6082" y="2003"/>
                  </a:lnTo>
                  <a:lnTo>
                    <a:pt x="6448" y="1832"/>
                  </a:lnTo>
                  <a:lnTo>
                    <a:pt x="6790" y="1661"/>
                  </a:lnTo>
                  <a:lnTo>
                    <a:pt x="7157" y="1514"/>
                  </a:lnTo>
                  <a:lnTo>
                    <a:pt x="7523" y="1392"/>
                  </a:lnTo>
                  <a:lnTo>
                    <a:pt x="7914" y="1270"/>
                  </a:lnTo>
                  <a:lnTo>
                    <a:pt x="8304" y="1172"/>
                  </a:lnTo>
                  <a:lnTo>
                    <a:pt x="8695" y="1075"/>
                  </a:lnTo>
                  <a:lnTo>
                    <a:pt x="9086" y="1026"/>
                  </a:lnTo>
                  <a:lnTo>
                    <a:pt x="9477" y="977"/>
                  </a:lnTo>
                  <a:close/>
                  <a:moveTo>
                    <a:pt x="9892" y="0"/>
                  </a:moveTo>
                  <a:lnTo>
                    <a:pt x="9404" y="25"/>
                  </a:lnTo>
                  <a:lnTo>
                    <a:pt x="8915" y="73"/>
                  </a:lnTo>
                  <a:lnTo>
                    <a:pt x="8451" y="147"/>
                  </a:lnTo>
                  <a:lnTo>
                    <a:pt x="7963" y="244"/>
                  </a:lnTo>
                  <a:lnTo>
                    <a:pt x="7523" y="366"/>
                  </a:lnTo>
                  <a:lnTo>
                    <a:pt x="7059" y="513"/>
                  </a:lnTo>
                  <a:lnTo>
                    <a:pt x="6619" y="684"/>
                  </a:lnTo>
                  <a:lnTo>
                    <a:pt x="6204" y="879"/>
                  </a:lnTo>
                  <a:lnTo>
                    <a:pt x="5765" y="1075"/>
                  </a:lnTo>
                  <a:lnTo>
                    <a:pt x="5374" y="1295"/>
                  </a:lnTo>
                  <a:lnTo>
                    <a:pt x="4959" y="1539"/>
                  </a:lnTo>
                  <a:lnTo>
                    <a:pt x="4592" y="1783"/>
                  </a:lnTo>
                  <a:lnTo>
                    <a:pt x="3860" y="2296"/>
                  </a:lnTo>
                  <a:lnTo>
                    <a:pt x="3176" y="2833"/>
                  </a:lnTo>
                  <a:lnTo>
                    <a:pt x="2565" y="3370"/>
                  </a:lnTo>
                  <a:lnTo>
                    <a:pt x="2028" y="3883"/>
                  </a:lnTo>
                  <a:lnTo>
                    <a:pt x="1539" y="4372"/>
                  </a:lnTo>
                  <a:lnTo>
                    <a:pt x="1149" y="4836"/>
                  </a:lnTo>
                  <a:lnTo>
                    <a:pt x="562" y="5520"/>
                  </a:lnTo>
                  <a:lnTo>
                    <a:pt x="318" y="5837"/>
                  </a:lnTo>
                  <a:lnTo>
                    <a:pt x="1" y="6252"/>
                  </a:lnTo>
                  <a:lnTo>
                    <a:pt x="318" y="6668"/>
                  </a:lnTo>
                  <a:lnTo>
                    <a:pt x="562" y="6985"/>
                  </a:lnTo>
                  <a:lnTo>
                    <a:pt x="1149" y="7669"/>
                  </a:lnTo>
                  <a:lnTo>
                    <a:pt x="1539" y="8133"/>
                  </a:lnTo>
                  <a:lnTo>
                    <a:pt x="2028" y="8621"/>
                  </a:lnTo>
                  <a:lnTo>
                    <a:pt x="2565" y="9134"/>
                  </a:lnTo>
                  <a:lnTo>
                    <a:pt x="3176" y="9672"/>
                  </a:lnTo>
                  <a:lnTo>
                    <a:pt x="3860" y="10209"/>
                  </a:lnTo>
                  <a:lnTo>
                    <a:pt x="4592" y="10722"/>
                  </a:lnTo>
                  <a:lnTo>
                    <a:pt x="4959" y="10966"/>
                  </a:lnTo>
                  <a:lnTo>
                    <a:pt x="5374" y="11210"/>
                  </a:lnTo>
                  <a:lnTo>
                    <a:pt x="5765" y="11430"/>
                  </a:lnTo>
                  <a:lnTo>
                    <a:pt x="6204" y="11625"/>
                  </a:lnTo>
                  <a:lnTo>
                    <a:pt x="6619" y="11821"/>
                  </a:lnTo>
                  <a:lnTo>
                    <a:pt x="7059" y="11992"/>
                  </a:lnTo>
                  <a:lnTo>
                    <a:pt x="7523" y="12138"/>
                  </a:lnTo>
                  <a:lnTo>
                    <a:pt x="7963" y="12260"/>
                  </a:lnTo>
                  <a:lnTo>
                    <a:pt x="8451" y="12358"/>
                  </a:lnTo>
                  <a:lnTo>
                    <a:pt x="8915" y="12431"/>
                  </a:lnTo>
                  <a:lnTo>
                    <a:pt x="9404" y="12480"/>
                  </a:lnTo>
                  <a:lnTo>
                    <a:pt x="9892" y="12505"/>
                  </a:lnTo>
                  <a:lnTo>
                    <a:pt x="10380" y="12480"/>
                  </a:lnTo>
                  <a:lnTo>
                    <a:pt x="10869" y="12431"/>
                  </a:lnTo>
                  <a:lnTo>
                    <a:pt x="11333" y="12358"/>
                  </a:lnTo>
                  <a:lnTo>
                    <a:pt x="11821" y="12260"/>
                  </a:lnTo>
                  <a:lnTo>
                    <a:pt x="12261" y="12138"/>
                  </a:lnTo>
                  <a:lnTo>
                    <a:pt x="12725" y="11992"/>
                  </a:lnTo>
                  <a:lnTo>
                    <a:pt x="13165" y="11821"/>
                  </a:lnTo>
                  <a:lnTo>
                    <a:pt x="13580" y="11625"/>
                  </a:lnTo>
                  <a:lnTo>
                    <a:pt x="14019" y="11430"/>
                  </a:lnTo>
                  <a:lnTo>
                    <a:pt x="14410" y="11210"/>
                  </a:lnTo>
                  <a:lnTo>
                    <a:pt x="14825" y="10966"/>
                  </a:lnTo>
                  <a:lnTo>
                    <a:pt x="15192" y="10722"/>
                  </a:lnTo>
                  <a:lnTo>
                    <a:pt x="15924" y="10209"/>
                  </a:lnTo>
                  <a:lnTo>
                    <a:pt x="16608" y="9672"/>
                  </a:lnTo>
                  <a:lnTo>
                    <a:pt x="17219" y="9134"/>
                  </a:lnTo>
                  <a:lnTo>
                    <a:pt x="17756" y="8621"/>
                  </a:lnTo>
                  <a:lnTo>
                    <a:pt x="18245" y="8133"/>
                  </a:lnTo>
                  <a:lnTo>
                    <a:pt x="18635" y="7669"/>
                  </a:lnTo>
                  <a:lnTo>
                    <a:pt x="19222" y="6985"/>
                  </a:lnTo>
                  <a:lnTo>
                    <a:pt x="19466" y="6668"/>
                  </a:lnTo>
                  <a:lnTo>
                    <a:pt x="19783" y="6252"/>
                  </a:lnTo>
                  <a:lnTo>
                    <a:pt x="19466" y="5837"/>
                  </a:lnTo>
                  <a:lnTo>
                    <a:pt x="19222" y="5520"/>
                  </a:lnTo>
                  <a:lnTo>
                    <a:pt x="18635" y="4836"/>
                  </a:lnTo>
                  <a:lnTo>
                    <a:pt x="18245" y="4372"/>
                  </a:lnTo>
                  <a:lnTo>
                    <a:pt x="17756" y="3883"/>
                  </a:lnTo>
                  <a:lnTo>
                    <a:pt x="17219" y="3370"/>
                  </a:lnTo>
                  <a:lnTo>
                    <a:pt x="16608" y="2833"/>
                  </a:lnTo>
                  <a:lnTo>
                    <a:pt x="15924" y="2296"/>
                  </a:lnTo>
                  <a:lnTo>
                    <a:pt x="15192" y="1783"/>
                  </a:lnTo>
                  <a:lnTo>
                    <a:pt x="14825" y="1539"/>
                  </a:lnTo>
                  <a:lnTo>
                    <a:pt x="14410" y="1295"/>
                  </a:lnTo>
                  <a:lnTo>
                    <a:pt x="14019" y="1075"/>
                  </a:lnTo>
                  <a:lnTo>
                    <a:pt x="13580" y="879"/>
                  </a:lnTo>
                  <a:lnTo>
                    <a:pt x="13165" y="684"/>
                  </a:lnTo>
                  <a:lnTo>
                    <a:pt x="12725" y="513"/>
                  </a:lnTo>
                  <a:lnTo>
                    <a:pt x="12261" y="366"/>
                  </a:lnTo>
                  <a:lnTo>
                    <a:pt x="11821" y="244"/>
                  </a:lnTo>
                  <a:lnTo>
                    <a:pt x="11333" y="147"/>
                  </a:lnTo>
                  <a:lnTo>
                    <a:pt x="10869" y="73"/>
                  </a:lnTo>
                  <a:lnTo>
                    <a:pt x="10380" y="25"/>
                  </a:lnTo>
                  <a:lnTo>
                    <a:pt x="98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38"/>
            <p:cNvSpPr/>
            <p:nvPr/>
          </p:nvSpPr>
          <p:spPr>
            <a:xfrm>
              <a:off x="3384400" y="3091350"/>
              <a:ext cx="208850" cy="208825"/>
            </a:xfrm>
            <a:custGeom>
              <a:avLst/>
              <a:gdLst/>
              <a:ahLst/>
              <a:cxnLst/>
              <a:rect l="l" t="t" r="r" b="b"/>
              <a:pathLst>
                <a:path w="8354" h="8353" extrusionOk="0">
                  <a:moveTo>
                    <a:pt x="4177" y="0"/>
                  </a:moveTo>
                  <a:lnTo>
                    <a:pt x="3762" y="24"/>
                  </a:lnTo>
                  <a:lnTo>
                    <a:pt x="3347" y="73"/>
                  </a:lnTo>
                  <a:lnTo>
                    <a:pt x="2931" y="195"/>
                  </a:lnTo>
                  <a:lnTo>
                    <a:pt x="2541" y="318"/>
                  </a:lnTo>
                  <a:lnTo>
                    <a:pt x="2174" y="513"/>
                  </a:lnTo>
                  <a:lnTo>
                    <a:pt x="1832" y="708"/>
                  </a:lnTo>
                  <a:lnTo>
                    <a:pt x="1515" y="953"/>
                  </a:lnTo>
                  <a:lnTo>
                    <a:pt x="1222" y="1221"/>
                  </a:lnTo>
                  <a:lnTo>
                    <a:pt x="953" y="1514"/>
                  </a:lnTo>
                  <a:lnTo>
                    <a:pt x="709" y="1832"/>
                  </a:lnTo>
                  <a:lnTo>
                    <a:pt x="514" y="2174"/>
                  </a:lnTo>
                  <a:lnTo>
                    <a:pt x="318" y="2540"/>
                  </a:lnTo>
                  <a:lnTo>
                    <a:pt x="196" y="2931"/>
                  </a:lnTo>
                  <a:lnTo>
                    <a:pt x="74" y="3346"/>
                  </a:lnTo>
                  <a:lnTo>
                    <a:pt x="25" y="3761"/>
                  </a:lnTo>
                  <a:lnTo>
                    <a:pt x="1" y="4176"/>
                  </a:lnTo>
                  <a:lnTo>
                    <a:pt x="25" y="4592"/>
                  </a:lnTo>
                  <a:lnTo>
                    <a:pt x="74" y="5007"/>
                  </a:lnTo>
                  <a:lnTo>
                    <a:pt x="196" y="5422"/>
                  </a:lnTo>
                  <a:lnTo>
                    <a:pt x="318" y="5813"/>
                  </a:lnTo>
                  <a:lnTo>
                    <a:pt x="514" y="6179"/>
                  </a:lnTo>
                  <a:lnTo>
                    <a:pt x="709" y="6521"/>
                  </a:lnTo>
                  <a:lnTo>
                    <a:pt x="953" y="6839"/>
                  </a:lnTo>
                  <a:lnTo>
                    <a:pt x="1222" y="7132"/>
                  </a:lnTo>
                  <a:lnTo>
                    <a:pt x="1515" y="7400"/>
                  </a:lnTo>
                  <a:lnTo>
                    <a:pt x="1832" y="7644"/>
                  </a:lnTo>
                  <a:lnTo>
                    <a:pt x="2174" y="7840"/>
                  </a:lnTo>
                  <a:lnTo>
                    <a:pt x="2541" y="8035"/>
                  </a:lnTo>
                  <a:lnTo>
                    <a:pt x="2931" y="8157"/>
                  </a:lnTo>
                  <a:lnTo>
                    <a:pt x="3347" y="8279"/>
                  </a:lnTo>
                  <a:lnTo>
                    <a:pt x="3762" y="8328"/>
                  </a:lnTo>
                  <a:lnTo>
                    <a:pt x="4177" y="8353"/>
                  </a:lnTo>
                  <a:lnTo>
                    <a:pt x="4592" y="8328"/>
                  </a:lnTo>
                  <a:lnTo>
                    <a:pt x="5007" y="8279"/>
                  </a:lnTo>
                  <a:lnTo>
                    <a:pt x="5423" y="8157"/>
                  </a:lnTo>
                  <a:lnTo>
                    <a:pt x="5813" y="8035"/>
                  </a:lnTo>
                  <a:lnTo>
                    <a:pt x="6180" y="7840"/>
                  </a:lnTo>
                  <a:lnTo>
                    <a:pt x="6522" y="7644"/>
                  </a:lnTo>
                  <a:lnTo>
                    <a:pt x="6839" y="7400"/>
                  </a:lnTo>
                  <a:lnTo>
                    <a:pt x="7132" y="7132"/>
                  </a:lnTo>
                  <a:lnTo>
                    <a:pt x="7401" y="6839"/>
                  </a:lnTo>
                  <a:lnTo>
                    <a:pt x="7645" y="6521"/>
                  </a:lnTo>
                  <a:lnTo>
                    <a:pt x="7840" y="6179"/>
                  </a:lnTo>
                  <a:lnTo>
                    <a:pt x="8036" y="5813"/>
                  </a:lnTo>
                  <a:lnTo>
                    <a:pt x="8158" y="5422"/>
                  </a:lnTo>
                  <a:lnTo>
                    <a:pt x="8280" y="5007"/>
                  </a:lnTo>
                  <a:lnTo>
                    <a:pt x="8329" y="4592"/>
                  </a:lnTo>
                  <a:lnTo>
                    <a:pt x="8353" y="4176"/>
                  </a:lnTo>
                  <a:lnTo>
                    <a:pt x="8329" y="3737"/>
                  </a:lnTo>
                  <a:lnTo>
                    <a:pt x="8256" y="3297"/>
                  </a:lnTo>
                  <a:lnTo>
                    <a:pt x="8134" y="3517"/>
                  </a:lnTo>
                  <a:lnTo>
                    <a:pt x="8011" y="3688"/>
                  </a:lnTo>
                  <a:lnTo>
                    <a:pt x="7840" y="3859"/>
                  </a:lnTo>
                  <a:lnTo>
                    <a:pt x="7645" y="4005"/>
                  </a:lnTo>
                  <a:lnTo>
                    <a:pt x="7425" y="4128"/>
                  </a:lnTo>
                  <a:lnTo>
                    <a:pt x="7205" y="4201"/>
                  </a:lnTo>
                  <a:lnTo>
                    <a:pt x="6961" y="4250"/>
                  </a:lnTo>
                  <a:lnTo>
                    <a:pt x="6717" y="4274"/>
                  </a:lnTo>
                  <a:lnTo>
                    <a:pt x="6546" y="4274"/>
                  </a:lnTo>
                  <a:lnTo>
                    <a:pt x="6375" y="4250"/>
                  </a:lnTo>
                  <a:lnTo>
                    <a:pt x="6204" y="4201"/>
                  </a:lnTo>
                  <a:lnTo>
                    <a:pt x="6058" y="4152"/>
                  </a:lnTo>
                  <a:lnTo>
                    <a:pt x="5887" y="4079"/>
                  </a:lnTo>
                  <a:lnTo>
                    <a:pt x="5764" y="3981"/>
                  </a:lnTo>
                  <a:lnTo>
                    <a:pt x="5618" y="3883"/>
                  </a:lnTo>
                  <a:lnTo>
                    <a:pt x="5496" y="3786"/>
                  </a:lnTo>
                  <a:lnTo>
                    <a:pt x="5398" y="3664"/>
                  </a:lnTo>
                  <a:lnTo>
                    <a:pt x="5300" y="3517"/>
                  </a:lnTo>
                  <a:lnTo>
                    <a:pt x="5203" y="3395"/>
                  </a:lnTo>
                  <a:lnTo>
                    <a:pt x="5129" y="3224"/>
                  </a:lnTo>
                  <a:lnTo>
                    <a:pt x="5081" y="3077"/>
                  </a:lnTo>
                  <a:lnTo>
                    <a:pt x="5032" y="2906"/>
                  </a:lnTo>
                  <a:lnTo>
                    <a:pt x="5007" y="2735"/>
                  </a:lnTo>
                  <a:lnTo>
                    <a:pt x="5007" y="2564"/>
                  </a:lnTo>
                  <a:lnTo>
                    <a:pt x="5007" y="2394"/>
                  </a:lnTo>
                  <a:lnTo>
                    <a:pt x="5032" y="2223"/>
                  </a:lnTo>
                  <a:lnTo>
                    <a:pt x="5081" y="2052"/>
                  </a:lnTo>
                  <a:lnTo>
                    <a:pt x="5129" y="1905"/>
                  </a:lnTo>
                  <a:lnTo>
                    <a:pt x="5203" y="1759"/>
                  </a:lnTo>
                  <a:lnTo>
                    <a:pt x="5300" y="1612"/>
                  </a:lnTo>
                  <a:lnTo>
                    <a:pt x="5398" y="1490"/>
                  </a:lnTo>
                  <a:lnTo>
                    <a:pt x="5496" y="1368"/>
                  </a:lnTo>
                  <a:lnTo>
                    <a:pt x="5618" y="1246"/>
                  </a:lnTo>
                  <a:lnTo>
                    <a:pt x="5764" y="1148"/>
                  </a:lnTo>
                  <a:lnTo>
                    <a:pt x="5887" y="1075"/>
                  </a:lnTo>
                  <a:lnTo>
                    <a:pt x="6033" y="1001"/>
                  </a:lnTo>
                  <a:lnTo>
                    <a:pt x="6204" y="928"/>
                  </a:lnTo>
                  <a:lnTo>
                    <a:pt x="6375" y="879"/>
                  </a:lnTo>
                  <a:lnTo>
                    <a:pt x="6522" y="855"/>
                  </a:lnTo>
                  <a:lnTo>
                    <a:pt x="6717" y="855"/>
                  </a:lnTo>
                  <a:lnTo>
                    <a:pt x="6448" y="659"/>
                  </a:lnTo>
                  <a:lnTo>
                    <a:pt x="6155" y="489"/>
                  </a:lnTo>
                  <a:lnTo>
                    <a:pt x="5838" y="342"/>
                  </a:lnTo>
                  <a:lnTo>
                    <a:pt x="5545" y="220"/>
                  </a:lnTo>
                  <a:lnTo>
                    <a:pt x="5203" y="122"/>
                  </a:lnTo>
                  <a:lnTo>
                    <a:pt x="4885" y="49"/>
                  </a:lnTo>
                  <a:lnTo>
                    <a:pt x="4519" y="24"/>
                  </a:lnTo>
                  <a:lnTo>
                    <a:pt x="41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23" name="Google Shape;623;p38"/>
          <p:cNvSpPr/>
          <p:nvPr/>
        </p:nvSpPr>
        <p:spPr>
          <a:xfrm>
            <a:off x="4871297" y="2597455"/>
            <a:ext cx="355300" cy="355279"/>
          </a:xfrm>
          <a:custGeom>
            <a:avLst/>
            <a:gdLst/>
            <a:ahLst/>
            <a:cxnLst/>
            <a:rect l="l" t="t" r="r" b="b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24" name="Google Shape;624;p38"/>
          <p:cNvGrpSpPr/>
          <p:nvPr/>
        </p:nvGrpSpPr>
        <p:grpSpPr>
          <a:xfrm>
            <a:off x="5398435" y="2616754"/>
            <a:ext cx="427781" cy="316489"/>
            <a:chOff x="5255200" y="3006475"/>
            <a:chExt cx="511700" cy="378575"/>
          </a:xfrm>
        </p:grpSpPr>
        <p:sp>
          <p:nvSpPr>
            <p:cNvPr id="625" name="Google Shape;625;p38"/>
            <p:cNvSpPr/>
            <p:nvPr/>
          </p:nvSpPr>
          <p:spPr>
            <a:xfrm>
              <a:off x="5255200" y="3006475"/>
              <a:ext cx="349900" cy="349875"/>
            </a:xfrm>
            <a:custGeom>
              <a:avLst/>
              <a:gdLst/>
              <a:ahLst/>
              <a:cxnLst/>
              <a:rect l="l" t="t" r="r" b="b"/>
              <a:pathLst>
                <a:path w="13996" h="13995" extrusionOk="0">
                  <a:moveTo>
                    <a:pt x="6986" y="4714"/>
                  </a:moveTo>
                  <a:lnTo>
                    <a:pt x="7206" y="4738"/>
                  </a:lnTo>
                  <a:lnTo>
                    <a:pt x="7425" y="4763"/>
                  </a:lnTo>
                  <a:lnTo>
                    <a:pt x="7645" y="4812"/>
                  </a:lnTo>
                  <a:lnTo>
                    <a:pt x="7841" y="4885"/>
                  </a:lnTo>
                  <a:lnTo>
                    <a:pt x="8060" y="4983"/>
                  </a:lnTo>
                  <a:lnTo>
                    <a:pt x="8256" y="5105"/>
                  </a:lnTo>
                  <a:lnTo>
                    <a:pt x="8427" y="5227"/>
                  </a:lnTo>
                  <a:lnTo>
                    <a:pt x="8598" y="5398"/>
                  </a:lnTo>
                  <a:lnTo>
                    <a:pt x="8769" y="5569"/>
                  </a:lnTo>
                  <a:lnTo>
                    <a:pt x="8891" y="5740"/>
                  </a:lnTo>
                  <a:lnTo>
                    <a:pt x="9013" y="5935"/>
                  </a:lnTo>
                  <a:lnTo>
                    <a:pt x="9111" y="6155"/>
                  </a:lnTo>
                  <a:lnTo>
                    <a:pt x="9184" y="6350"/>
                  </a:lnTo>
                  <a:lnTo>
                    <a:pt x="9233" y="6570"/>
                  </a:lnTo>
                  <a:lnTo>
                    <a:pt x="9257" y="6790"/>
                  </a:lnTo>
                  <a:lnTo>
                    <a:pt x="9257" y="7010"/>
                  </a:lnTo>
                  <a:lnTo>
                    <a:pt x="9257" y="7229"/>
                  </a:lnTo>
                  <a:lnTo>
                    <a:pt x="9233" y="7425"/>
                  </a:lnTo>
                  <a:lnTo>
                    <a:pt x="9184" y="7645"/>
                  </a:lnTo>
                  <a:lnTo>
                    <a:pt x="9111" y="7864"/>
                  </a:lnTo>
                  <a:lnTo>
                    <a:pt x="9013" y="8060"/>
                  </a:lnTo>
                  <a:lnTo>
                    <a:pt x="8891" y="8255"/>
                  </a:lnTo>
                  <a:lnTo>
                    <a:pt x="8769" y="8451"/>
                  </a:lnTo>
                  <a:lnTo>
                    <a:pt x="8598" y="8622"/>
                  </a:lnTo>
                  <a:lnTo>
                    <a:pt x="8427" y="8768"/>
                  </a:lnTo>
                  <a:lnTo>
                    <a:pt x="8256" y="8915"/>
                  </a:lnTo>
                  <a:lnTo>
                    <a:pt x="8060" y="9012"/>
                  </a:lnTo>
                  <a:lnTo>
                    <a:pt x="7841" y="9110"/>
                  </a:lnTo>
                  <a:lnTo>
                    <a:pt x="7645" y="9183"/>
                  </a:lnTo>
                  <a:lnTo>
                    <a:pt x="7425" y="9232"/>
                  </a:lnTo>
                  <a:lnTo>
                    <a:pt x="7206" y="9257"/>
                  </a:lnTo>
                  <a:lnTo>
                    <a:pt x="6986" y="9281"/>
                  </a:lnTo>
                  <a:lnTo>
                    <a:pt x="6766" y="9257"/>
                  </a:lnTo>
                  <a:lnTo>
                    <a:pt x="6546" y="9232"/>
                  </a:lnTo>
                  <a:lnTo>
                    <a:pt x="6351" y="9183"/>
                  </a:lnTo>
                  <a:lnTo>
                    <a:pt x="6131" y="9110"/>
                  </a:lnTo>
                  <a:lnTo>
                    <a:pt x="5936" y="9012"/>
                  </a:lnTo>
                  <a:lnTo>
                    <a:pt x="5740" y="8915"/>
                  </a:lnTo>
                  <a:lnTo>
                    <a:pt x="5545" y="8768"/>
                  </a:lnTo>
                  <a:lnTo>
                    <a:pt x="5374" y="8622"/>
                  </a:lnTo>
                  <a:lnTo>
                    <a:pt x="5227" y="8451"/>
                  </a:lnTo>
                  <a:lnTo>
                    <a:pt x="5081" y="8255"/>
                  </a:lnTo>
                  <a:lnTo>
                    <a:pt x="4983" y="8060"/>
                  </a:lnTo>
                  <a:lnTo>
                    <a:pt x="4885" y="7864"/>
                  </a:lnTo>
                  <a:lnTo>
                    <a:pt x="4812" y="7645"/>
                  </a:lnTo>
                  <a:lnTo>
                    <a:pt x="4763" y="7425"/>
                  </a:lnTo>
                  <a:lnTo>
                    <a:pt x="4714" y="7229"/>
                  </a:lnTo>
                  <a:lnTo>
                    <a:pt x="4714" y="7010"/>
                  </a:lnTo>
                  <a:lnTo>
                    <a:pt x="4714" y="6790"/>
                  </a:lnTo>
                  <a:lnTo>
                    <a:pt x="4763" y="6570"/>
                  </a:lnTo>
                  <a:lnTo>
                    <a:pt x="4812" y="6350"/>
                  </a:lnTo>
                  <a:lnTo>
                    <a:pt x="4885" y="6155"/>
                  </a:lnTo>
                  <a:lnTo>
                    <a:pt x="4983" y="5935"/>
                  </a:lnTo>
                  <a:lnTo>
                    <a:pt x="5081" y="5740"/>
                  </a:lnTo>
                  <a:lnTo>
                    <a:pt x="5227" y="5569"/>
                  </a:lnTo>
                  <a:lnTo>
                    <a:pt x="5374" y="5398"/>
                  </a:lnTo>
                  <a:lnTo>
                    <a:pt x="5545" y="5227"/>
                  </a:lnTo>
                  <a:lnTo>
                    <a:pt x="5740" y="5105"/>
                  </a:lnTo>
                  <a:lnTo>
                    <a:pt x="5936" y="4983"/>
                  </a:lnTo>
                  <a:lnTo>
                    <a:pt x="6131" y="4885"/>
                  </a:lnTo>
                  <a:lnTo>
                    <a:pt x="6351" y="4812"/>
                  </a:lnTo>
                  <a:lnTo>
                    <a:pt x="6546" y="4763"/>
                  </a:lnTo>
                  <a:lnTo>
                    <a:pt x="6766" y="4738"/>
                  </a:lnTo>
                  <a:lnTo>
                    <a:pt x="6986" y="4714"/>
                  </a:lnTo>
                  <a:close/>
                  <a:moveTo>
                    <a:pt x="6497" y="0"/>
                  </a:moveTo>
                  <a:lnTo>
                    <a:pt x="6375" y="25"/>
                  </a:lnTo>
                  <a:lnTo>
                    <a:pt x="6253" y="49"/>
                  </a:lnTo>
                  <a:lnTo>
                    <a:pt x="6131" y="122"/>
                  </a:lnTo>
                  <a:lnTo>
                    <a:pt x="6033" y="196"/>
                  </a:lnTo>
                  <a:lnTo>
                    <a:pt x="5936" y="293"/>
                  </a:lnTo>
                  <a:lnTo>
                    <a:pt x="5862" y="391"/>
                  </a:lnTo>
                  <a:lnTo>
                    <a:pt x="5813" y="513"/>
                  </a:lnTo>
                  <a:lnTo>
                    <a:pt x="5789" y="635"/>
                  </a:lnTo>
                  <a:lnTo>
                    <a:pt x="5618" y="2076"/>
                  </a:lnTo>
                  <a:lnTo>
                    <a:pt x="5325" y="2174"/>
                  </a:lnTo>
                  <a:lnTo>
                    <a:pt x="5032" y="2296"/>
                  </a:lnTo>
                  <a:lnTo>
                    <a:pt x="4763" y="2418"/>
                  </a:lnTo>
                  <a:lnTo>
                    <a:pt x="4495" y="2565"/>
                  </a:lnTo>
                  <a:lnTo>
                    <a:pt x="3347" y="1661"/>
                  </a:lnTo>
                  <a:lnTo>
                    <a:pt x="3225" y="1588"/>
                  </a:lnTo>
                  <a:lnTo>
                    <a:pt x="3103" y="1539"/>
                  </a:lnTo>
                  <a:lnTo>
                    <a:pt x="2980" y="1514"/>
                  </a:lnTo>
                  <a:lnTo>
                    <a:pt x="2736" y="1514"/>
                  </a:lnTo>
                  <a:lnTo>
                    <a:pt x="2590" y="1563"/>
                  </a:lnTo>
                  <a:lnTo>
                    <a:pt x="2492" y="1637"/>
                  </a:lnTo>
                  <a:lnTo>
                    <a:pt x="2394" y="1710"/>
                  </a:lnTo>
                  <a:lnTo>
                    <a:pt x="1710" y="2394"/>
                  </a:lnTo>
                  <a:lnTo>
                    <a:pt x="1613" y="2491"/>
                  </a:lnTo>
                  <a:lnTo>
                    <a:pt x="1564" y="2614"/>
                  </a:lnTo>
                  <a:lnTo>
                    <a:pt x="1515" y="2736"/>
                  </a:lnTo>
                  <a:lnTo>
                    <a:pt x="1491" y="2858"/>
                  </a:lnTo>
                  <a:lnTo>
                    <a:pt x="1491" y="3004"/>
                  </a:lnTo>
                  <a:lnTo>
                    <a:pt x="1515" y="3126"/>
                  </a:lnTo>
                  <a:lnTo>
                    <a:pt x="1564" y="3249"/>
                  </a:lnTo>
                  <a:lnTo>
                    <a:pt x="1637" y="3346"/>
                  </a:lnTo>
                  <a:lnTo>
                    <a:pt x="2541" y="4494"/>
                  </a:lnTo>
                  <a:lnTo>
                    <a:pt x="2394" y="4763"/>
                  </a:lnTo>
                  <a:lnTo>
                    <a:pt x="2272" y="5056"/>
                  </a:lnTo>
                  <a:lnTo>
                    <a:pt x="2174" y="5349"/>
                  </a:lnTo>
                  <a:lnTo>
                    <a:pt x="2077" y="5642"/>
                  </a:lnTo>
                  <a:lnTo>
                    <a:pt x="636" y="5789"/>
                  </a:lnTo>
                  <a:lnTo>
                    <a:pt x="514" y="5837"/>
                  </a:lnTo>
                  <a:lnTo>
                    <a:pt x="392" y="5886"/>
                  </a:lnTo>
                  <a:lnTo>
                    <a:pt x="269" y="5959"/>
                  </a:lnTo>
                  <a:lnTo>
                    <a:pt x="172" y="6033"/>
                  </a:lnTo>
                  <a:lnTo>
                    <a:pt x="99" y="6155"/>
                  </a:lnTo>
                  <a:lnTo>
                    <a:pt x="50" y="6253"/>
                  </a:lnTo>
                  <a:lnTo>
                    <a:pt x="1" y="6399"/>
                  </a:lnTo>
                  <a:lnTo>
                    <a:pt x="1" y="6521"/>
                  </a:lnTo>
                  <a:lnTo>
                    <a:pt x="1" y="7474"/>
                  </a:lnTo>
                  <a:lnTo>
                    <a:pt x="1" y="7620"/>
                  </a:lnTo>
                  <a:lnTo>
                    <a:pt x="50" y="7742"/>
                  </a:lnTo>
                  <a:lnTo>
                    <a:pt x="99" y="7864"/>
                  </a:lnTo>
                  <a:lnTo>
                    <a:pt x="172" y="7962"/>
                  </a:lnTo>
                  <a:lnTo>
                    <a:pt x="269" y="8060"/>
                  </a:lnTo>
                  <a:lnTo>
                    <a:pt x="392" y="8133"/>
                  </a:lnTo>
                  <a:lnTo>
                    <a:pt x="514" y="8182"/>
                  </a:lnTo>
                  <a:lnTo>
                    <a:pt x="636" y="8206"/>
                  </a:lnTo>
                  <a:lnTo>
                    <a:pt x="2077" y="8377"/>
                  </a:lnTo>
                  <a:lnTo>
                    <a:pt x="2174" y="8670"/>
                  </a:lnTo>
                  <a:lnTo>
                    <a:pt x="2272" y="8939"/>
                  </a:lnTo>
                  <a:lnTo>
                    <a:pt x="2394" y="9232"/>
                  </a:lnTo>
                  <a:lnTo>
                    <a:pt x="2541" y="9501"/>
                  </a:lnTo>
                  <a:lnTo>
                    <a:pt x="1637" y="10649"/>
                  </a:lnTo>
                  <a:lnTo>
                    <a:pt x="1564" y="10771"/>
                  </a:lnTo>
                  <a:lnTo>
                    <a:pt x="1515" y="10893"/>
                  </a:lnTo>
                  <a:lnTo>
                    <a:pt x="1491" y="11015"/>
                  </a:lnTo>
                  <a:lnTo>
                    <a:pt x="1491" y="11137"/>
                  </a:lnTo>
                  <a:lnTo>
                    <a:pt x="1515" y="11259"/>
                  </a:lnTo>
                  <a:lnTo>
                    <a:pt x="1564" y="11381"/>
                  </a:lnTo>
                  <a:lnTo>
                    <a:pt x="1613" y="11504"/>
                  </a:lnTo>
                  <a:lnTo>
                    <a:pt x="1710" y="11601"/>
                  </a:lnTo>
                  <a:lnTo>
                    <a:pt x="2394" y="12285"/>
                  </a:lnTo>
                  <a:lnTo>
                    <a:pt x="2492" y="12383"/>
                  </a:lnTo>
                  <a:lnTo>
                    <a:pt x="2590" y="12432"/>
                  </a:lnTo>
                  <a:lnTo>
                    <a:pt x="2736" y="12480"/>
                  </a:lnTo>
                  <a:lnTo>
                    <a:pt x="2858" y="12505"/>
                  </a:lnTo>
                  <a:lnTo>
                    <a:pt x="2980" y="12505"/>
                  </a:lnTo>
                  <a:lnTo>
                    <a:pt x="3103" y="12456"/>
                  </a:lnTo>
                  <a:lnTo>
                    <a:pt x="3225" y="12407"/>
                  </a:lnTo>
                  <a:lnTo>
                    <a:pt x="3347" y="12358"/>
                  </a:lnTo>
                  <a:lnTo>
                    <a:pt x="4495" y="11455"/>
                  </a:lnTo>
                  <a:lnTo>
                    <a:pt x="4763" y="11577"/>
                  </a:lnTo>
                  <a:lnTo>
                    <a:pt x="5032" y="11723"/>
                  </a:lnTo>
                  <a:lnTo>
                    <a:pt x="5325" y="11821"/>
                  </a:lnTo>
                  <a:lnTo>
                    <a:pt x="5618" y="11919"/>
                  </a:lnTo>
                  <a:lnTo>
                    <a:pt x="5789" y="13360"/>
                  </a:lnTo>
                  <a:lnTo>
                    <a:pt x="5813" y="13482"/>
                  </a:lnTo>
                  <a:lnTo>
                    <a:pt x="5862" y="13604"/>
                  </a:lnTo>
                  <a:lnTo>
                    <a:pt x="5936" y="13726"/>
                  </a:lnTo>
                  <a:lnTo>
                    <a:pt x="6033" y="13824"/>
                  </a:lnTo>
                  <a:lnTo>
                    <a:pt x="6131" y="13897"/>
                  </a:lnTo>
                  <a:lnTo>
                    <a:pt x="6253" y="13946"/>
                  </a:lnTo>
                  <a:lnTo>
                    <a:pt x="6375" y="13995"/>
                  </a:lnTo>
                  <a:lnTo>
                    <a:pt x="7596" y="13995"/>
                  </a:lnTo>
                  <a:lnTo>
                    <a:pt x="7743" y="13946"/>
                  </a:lnTo>
                  <a:lnTo>
                    <a:pt x="7841" y="13897"/>
                  </a:lnTo>
                  <a:lnTo>
                    <a:pt x="7963" y="13824"/>
                  </a:lnTo>
                  <a:lnTo>
                    <a:pt x="8036" y="13726"/>
                  </a:lnTo>
                  <a:lnTo>
                    <a:pt x="8109" y="13604"/>
                  </a:lnTo>
                  <a:lnTo>
                    <a:pt x="8158" y="13482"/>
                  </a:lnTo>
                  <a:lnTo>
                    <a:pt x="8183" y="13360"/>
                  </a:lnTo>
                  <a:lnTo>
                    <a:pt x="8353" y="11919"/>
                  </a:lnTo>
                  <a:lnTo>
                    <a:pt x="8647" y="11821"/>
                  </a:lnTo>
                  <a:lnTo>
                    <a:pt x="8940" y="11723"/>
                  </a:lnTo>
                  <a:lnTo>
                    <a:pt x="9233" y="11577"/>
                  </a:lnTo>
                  <a:lnTo>
                    <a:pt x="9501" y="11455"/>
                  </a:lnTo>
                  <a:lnTo>
                    <a:pt x="10649" y="12358"/>
                  </a:lnTo>
                  <a:lnTo>
                    <a:pt x="10747" y="12407"/>
                  </a:lnTo>
                  <a:lnTo>
                    <a:pt x="10869" y="12456"/>
                  </a:lnTo>
                  <a:lnTo>
                    <a:pt x="10991" y="12505"/>
                  </a:lnTo>
                  <a:lnTo>
                    <a:pt x="11138" y="12505"/>
                  </a:lnTo>
                  <a:lnTo>
                    <a:pt x="11260" y="12480"/>
                  </a:lnTo>
                  <a:lnTo>
                    <a:pt x="11382" y="12432"/>
                  </a:lnTo>
                  <a:lnTo>
                    <a:pt x="11504" y="12383"/>
                  </a:lnTo>
                  <a:lnTo>
                    <a:pt x="11602" y="12285"/>
                  </a:lnTo>
                  <a:lnTo>
                    <a:pt x="12286" y="11601"/>
                  </a:lnTo>
                  <a:lnTo>
                    <a:pt x="12359" y="11504"/>
                  </a:lnTo>
                  <a:lnTo>
                    <a:pt x="12432" y="11381"/>
                  </a:lnTo>
                  <a:lnTo>
                    <a:pt x="12457" y="11259"/>
                  </a:lnTo>
                  <a:lnTo>
                    <a:pt x="12481" y="11137"/>
                  </a:lnTo>
                  <a:lnTo>
                    <a:pt x="12481" y="11015"/>
                  </a:lnTo>
                  <a:lnTo>
                    <a:pt x="12457" y="10893"/>
                  </a:lnTo>
                  <a:lnTo>
                    <a:pt x="12408" y="10771"/>
                  </a:lnTo>
                  <a:lnTo>
                    <a:pt x="12334" y="10649"/>
                  </a:lnTo>
                  <a:lnTo>
                    <a:pt x="11431" y="9501"/>
                  </a:lnTo>
                  <a:lnTo>
                    <a:pt x="11577" y="9232"/>
                  </a:lnTo>
                  <a:lnTo>
                    <a:pt x="11699" y="8939"/>
                  </a:lnTo>
                  <a:lnTo>
                    <a:pt x="11822" y="8670"/>
                  </a:lnTo>
                  <a:lnTo>
                    <a:pt x="11895" y="8377"/>
                  </a:lnTo>
                  <a:lnTo>
                    <a:pt x="13360" y="8206"/>
                  </a:lnTo>
                  <a:lnTo>
                    <a:pt x="13482" y="8182"/>
                  </a:lnTo>
                  <a:lnTo>
                    <a:pt x="13604" y="8133"/>
                  </a:lnTo>
                  <a:lnTo>
                    <a:pt x="13702" y="8060"/>
                  </a:lnTo>
                  <a:lnTo>
                    <a:pt x="13800" y="7962"/>
                  </a:lnTo>
                  <a:lnTo>
                    <a:pt x="13873" y="7864"/>
                  </a:lnTo>
                  <a:lnTo>
                    <a:pt x="13946" y="7742"/>
                  </a:lnTo>
                  <a:lnTo>
                    <a:pt x="13971" y="7620"/>
                  </a:lnTo>
                  <a:lnTo>
                    <a:pt x="13995" y="7474"/>
                  </a:lnTo>
                  <a:lnTo>
                    <a:pt x="13995" y="6521"/>
                  </a:lnTo>
                  <a:lnTo>
                    <a:pt x="13971" y="6399"/>
                  </a:lnTo>
                  <a:lnTo>
                    <a:pt x="13946" y="6253"/>
                  </a:lnTo>
                  <a:lnTo>
                    <a:pt x="13873" y="6155"/>
                  </a:lnTo>
                  <a:lnTo>
                    <a:pt x="13800" y="6033"/>
                  </a:lnTo>
                  <a:lnTo>
                    <a:pt x="13702" y="5959"/>
                  </a:lnTo>
                  <a:lnTo>
                    <a:pt x="13604" y="5886"/>
                  </a:lnTo>
                  <a:lnTo>
                    <a:pt x="13482" y="5837"/>
                  </a:lnTo>
                  <a:lnTo>
                    <a:pt x="13360" y="5789"/>
                  </a:lnTo>
                  <a:lnTo>
                    <a:pt x="11895" y="5642"/>
                  </a:lnTo>
                  <a:lnTo>
                    <a:pt x="11822" y="5349"/>
                  </a:lnTo>
                  <a:lnTo>
                    <a:pt x="11699" y="5056"/>
                  </a:lnTo>
                  <a:lnTo>
                    <a:pt x="11577" y="4763"/>
                  </a:lnTo>
                  <a:lnTo>
                    <a:pt x="11431" y="4494"/>
                  </a:lnTo>
                  <a:lnTo>
                    <a:pt x="12334" y="3346"/>
                  </a:lnTo>
                  <a:lnTo>
                    <a:pt x="12408" y="3249"/>
                  </a:lnTo>
                  <a:lnTo>
                    <a:pt x="12457" y="3126"/>
                  </a:lnTo>
                  <a:lnTo>
                    <a:pt x="12481" y="3004"/>
                  </a:lnTo>
                  <a:lnTo>
                    <a:pt x="12481" y="2858"/>
                  </a:lnTo>
                  <a:lnTo>
                    <a:pt x="12457" y="2736"/>
                  </a:lnTo>
                  <a:lnTo>
                    <a:pt x="12432" y="2614"/>
                  </a:lnTo>
                  <a:lnTo>
                    <a:pt x="12359" y="2491"/>
                  </a:lnTo>
                  <a:lnTo>
                    <a:pt x="12286" y="2394"/>
                  </a:lnTo>
                  <a:lnTo>
                    <a:pt x="11602" y="1710"/>
                  </a:lnTo>
                  <a:lnTo>
                    <a:pt x="11504" y="1637"/>
                  </a:lnTo>
                  <a:lnTo>
                    <a:pt x="11382" y="1563"/>
                  </a:lnTo>
                  <a:lnTo>
                    <a:pt x="11260" y="1514"/>
                  </a:lnTo>
                  <a:lnTo>
                    <a:pt x="10991" y="1514"/>
                  </a:lnTo>
                  <a:lnTo>
                    <a:pt x="10869" y="1539"/>
                  </a:lnTo>
                  <a:lnTo>
                    <a:pt x="10747" y="1588"/>
                  </a:lnTo>
                  <a:lnTo>
                    <a:pt x="10649" y="1661"/>
                  </a:lnTo>
                  <a:lnTo>
                    <a:pt x="9501" y="2565"/>
                  </a:lnTo>
                  <a:lnTo>
                    <a:pt x="9233" y="2418"/>
                  </a:lnTo>
                  <a:lnTo>
                    <a:pt x="8940" y="2296"/>
                  </a:lnTo>
                  <a:lnTo>
                    <a:pt x="8647" y="2174"/>
                  </a:lnTo>
                  <a:lnTo>
                    <a:pt x="8353" y="2076"/>
                  </a:lnTo>
                  <a:lnTo>
                    <a:pt x="8183" y="635"/>
                  </a:lnTo>
                  <a:lnTo>
                    <a:pt x="8158" y="513"/>
                  </a:lnTo>
                  <a:lnTo>
                    <a:pt x="8109" y="391"/>
                  </a:lnTo>
                  <a:lnTo>
                    <a:pt x="8036" y="293"/>
                  </a:lnTo>
                  <a:lnTo>
                    <a:pt x="7963" y="196"/>
                  </a:lnTo>
                  <a:lnTo>
                    <a:pt x="7841" y="122"/>
                  </a:lnTo>
                  <a:lnTo>
                    <a:pt x="7743" y="49"/>
                  </a:lnTo>
                  <a:lnTo>
                    <a:pt x="7596" y="25"/>
                  </a:lnTo>
                  <a:lnTo>
                    <a:pt x="74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38"/>
            <p:cNvSpPr/>
            <p:nvPr/>
          </p:nvSpPr>
          <p:spPr>
            <a:xfrm>
              <a:off x="5567825" y="3185975"/>
              <a:ext cx="199075" cy="199075"/>
            </a:xfrm>
            <a:custGeom>
              <a:avLst/>
              <a:gdLst/>
              <a:ahLst/>
              <a:cxnLst/>
              <a:rect l="l" t="t" r="r" b="b"/>
              <a:pathLst>
                <a:path w="7963" h="7963" extrusionOk="0">
                  <a:moveTo>
                    <a:pt x="3933" y="2296"/>
                  </a:moveTo>
                  <a:lnTo>
                    <a:pt x="4103" y="2321"/>
                  </a:lnTo>
                  <a:lnTo>
                    <a:pt x="4274" y="2321"/>
                  </a:lnTo>
                  <a:lnTo>
                    <a:pt x="4421" y="2370"/>
                  </a:lnTo>
                  <a:lnTo>
                    <a:pt x="4592" y="2419"/>
                  </a:lnTo>
                  <a:lnTo>
                    <a:pt x="4738" y="2492"/>
                  </a:lnTo>
                  <a:lnTo>
                    <a:pt x="4885" y="2565"/>
                  </a:lnTo>
                  <a:lnTo>
                    <a:pt x="5032" y="2663"/>
                  </a:lnTo>
                  <a:lnTo>
                    <a:pt x="5154" y="2785"/>
                  </a:lnTo>
                  <a:lnTo>
                    <a:pt x="5276" y="2883"/>
                  </a:lnTo>
                  <a:lnTo>
                    <a:pt x="5373" y="3029"/>
                  </a:lnTo>
                  <a:lnTo>
                    <a:pt x="5447" y="3151"/>
                  </a:lnTo>
                  <a:lnTo>
                    <a:pt x="5520" y="3298"/>
                  </a:lnTo>
                  <a:lnTo>
                    <a:pt x="5593" y="3444"/>
                  </a:lnTo>
                  <a:lnTo>
                    <a:pt x="5618" y="3615"/>
                  </a:lnTo>
                  <a:lnTo>
                    <a:pt x="5642" y="3762"/>
                  </a:lnTo>
                  <a:lnTo>
                    <a:pt x="5667" y="3933"/>
                  </a:lnTo>
                  <a:lnTo>
                    <a:pt x="5667" y="4079"/>
                  </a:lnTo>
                  <a:lnTo>
                    <a:pt x="5642" y="4250"/>
                  </a:lnTo>
                  <a:lnTo>
                    <a:pt x="5618" y="4421"/>
                  </a:lnTo>
                  <a:lnTo>
                    <a:pt x="5569" y="4568"/>
                  </a:lnTo>
                  <a:lnTo>
                    <a:pt x="5496" y="4739"/>
                  </a:lnTo>
                  <a:lnTo>
                    <a:pt x="5398" y="4885"/>
                  </a:lnTo>
                  <a:lnTo>
                    <a:pt x="5300" y="5007"/>
                  </a:lnTo>
                  <a:lnTo>
                    <a:pt x="5203" y="5154"/>
                  </a:lnTo>
                  <a:lnTo>
                    <a:pt x="5080" y="5252"/>
                  </a:lnTo>
                  <a:lnTo>
                    <a:pt x="4958" y="5349"/>
                  </a:lnTo>
                  <a:lnTo>
                    <a:pt x="4812" y="5447"/>
                  </a:lnTo>
                  <a:lnTo>
                    <a:pt x="4665" y="5520"/>
                  </a:lnTo>
                  <a:lnTo>
                    <a:pt x="4519" y="5569"/>
                  </a:lnTo>
                  <a:lnTo>
                    <a:pt x="4372" y="5618"/>
                  </a:lnTo>
                  <a:lnTo>
                    <a:pt x="4201" y="5642"/>
                  </a:lnTo>
                  <a:lnTo>
                    <a:pt x="4055" y="5667"/>
                  </a:lnTo>
                  <a:lnTo>
                    <a:pt x="3884" y="5642"/>
                  </a:lnTo>
                  <a:lnTo>
                    <a:pt x="3713" y="5642"/>
                  </a:lnTo>
                  <a:lnTo>
                    <a:pt x="3566" y="5594"/>
                  </a:lnTo>
                  <a:lnTo>
                    <a:pt x="3395" y="5545"/>
                  </a:lnTo>
                  <a:lnTo>
                    <a:pt x="3249" y="5471"/>
                  </a:lnTo>
                  <a:lnTo>
                    <a:pt x="3102" y="5398"/>
                  </a:lnTo>
                  <a:lnTo>
                    <a:pt x="2956" y="5300"/>
                  </a:lnTo>
                  <a:lnTo>
                    <a:pt x="2833" y="5178"/>
                  </a:lnTo>
                  <a:lnTo>
                    <a:pt x="2711" y="5081"/>
                  </a:lnTo>
                  <a:lnTo>
                    <a:pt x="2614" y="4934"/>
                  </a:lnTo>
                  <a:lnTo>
                    <a:pt x="2540" y="4812"/>
                  </a:lnTo>
                  <a:lnTo>
                    <a:pt x="2467" y="4665"/>
                  </a:lnTo>
                  <a:lnTo>
                    <a:pt x="2394" y="4519"/>
                  </a:lnTo>
                  <a:lnTo>
                    <a:pt x="2369" y="4348"/>
                  </a:lnTo>
                  <a:lnTo>
                    <a:pt x="2321" y="4201"/>
                  </a:lnTo>
                  <a:lnTo>
                    <a:pt x="2321" y="4030"/>
                  </a:lnTo>
                  <a:lnTo>
                    <a:pt x="2321" y="3884"/>
                  </a:lnTo>
                  <a:lnTo>
                    <a:pt x="2345" y="3713"/>
                  </a:lnTo>
                  <a:lnTo>
                    <a:pt x="2369" y="3542"/>
                  </a:lnTo>
                  <a:lnTo>
                    <a:pt x="2418" y="3395"/>
                  </a:lnTo>
                  <a:lnTo>
                    <a:pt x="2492" y="3224"/>
                  </a:lnTo>
                  <a:lnTo>
                    <a:pt x="2589" y="3078"/>
                  </a:lnTo>
                  <a:lnTo>
                    <a:pt x="2687" y="2956"/>
                  </a:lnTo>
                  <a:lnTo>
                    <a:pt x="2785" y="2809"/>
                  </a:lnTo>
                  <a:lnTo>
                    <a:pt x="2907" y="2712"/>
                  </a:lnTo>
                  <a:lnTo>
                    <a:pt x="3029" y="2614"/>
                  </a:lnTo>
                  <a:lnTo>
                    <a:pt x="3175" y="2516"/>
                  </a:lnTo>
                  <a:lnTo>
                    <a:pt x="3322" y="2443"/>
                  </a:lnTo>
                  <a:lnTo>
                    <a:pt x="3468" y="2394"/>
                  </a:lnTo>
                  <a:lnTo>
                    <a:pt x="3615" y="2345"/>
                  </a:lnTo>
                  <a:lnTo>
                    <a:pt x="3786" y="2321"/>
                  </a:lnTo>
                  <a:lnTo>
                    <a:pt x="3933" y="2296"/>
                  </a:lnTo>
                  <a:close/>
                  <a:moveTo>
                    <a:pt x="3053" y="1"/>
                  </a:moveTo>
                  <a:lnTo>
                    <a:pt x="2980" y="25"/>
                  </a:lnTo>
                  <a:lnTo>
                    <a:pt x="2443" y="196"/>
                  </a:lnTo>
                  <a:lnTo>
                    <a:pt x="2369" y="220"/>
                  </a:lnTo>
                  <a:lnTo>
                    <a:pt x="2296" y="269"/>
                  </a:lnTo>
                  <a:lnTo>
                    <a:pt x="2198" y="391"/>
                  </a:lnTo>
                  <a:lnTo>
                    <a:pt x="2150" y="538"/>
                  </a:lnTo>
                  <a:lnTo>
                    <a:pt x="2150" y="611"/>
                  </a:lnTo>
                  <a:lnTo>
                    <a:pt x="2150" y="684"/>
                  </a:lnTo>
                  <a:lnTo>
                    <a:pt x="2394" y="1832"/>
                  </a:lnTo>
                  <a:lnTo>
                    <a:pt x="2223" y="1954"/>
                  </a:lnTo>
                  <a:lnTo>
                    <a:pt x="2076" y="2101"/>
                  </a:lnTo>
                  <a:lnTo>
                    <a:pt x="1002" y="1686"/>
                  </a:lnTo>
                  <a:lnTo>
                    <a:pt x="928" y="1686"/>
                  </a:lnTo>
                  <a:lnTo>
                    <a:pt x="831" y="1661"/>
                  </a:lnTo>
                  <a:lnTo>
                    <a:pt x="684" y="1710"/>
                  </a:lnTo>
                  <a:lnTo>
                    <a:pt x="562" y="1784"/>
                  </a:lnTo>
                  <a:lnTo>
                    <a:pt x="513" y="1832"/>
                  </a:lnTo>
                  <a:lnTo>
                    <a:pt x="464" y="1906"/>
                  </a:lnTo>
                  <a:lnTo>
                    <a:pt x="220" y="2394"/>
                  </a:lnTo>
                  <a:lnTo>
                    <a:pt x="196" y="2467"/>
                  </a:lnTo>
                  <a:lnTo>
                    <a:pt x="171" y="2541"/>
                  </a:lnTo>
                  <a:lnTo>
                    <a:pt x="196" y="2712"/>
                  </a:lnTo>
                  <a:lnTo>
                    <a:pt x="245" y="2834"/>
                  </a:lnTo>
                  <a:lnTo>
                    <a:pt x="293" y="2907"/>
                  </a:lnTo>
                  <a:lnTo>
                    <a:pt x="367" y="2956"/>
                  </a:lnTo>
                  <a:lnTo>
                    <a:pt x="1344" y="3591"/>
                  </a:lnTo>
                  <a:lnTo>
                    <a:pt x="1319" y="3786"/>
                  </a:lnTo>
                  <a:lnTo>
                    <a:pt x="1295" y="4006"/>
                  </a:lnTo>
                  <a:lnTo>
                    <a:pt x="245" y="4494"/>
                  </a:lnTo>
                  <a:lnTo>
                    <a:pt x="196" y="4519"/>
                  </a:lnTo>
                  <a:lnTo>
                    <a:pt x="123" y="4568"/>
                  </a:lnTo>
                  <a:lnTo>
                    <a:pt x="49" y="4714"/>
                  </a:lnTo>
                  <a:lnTo>
                    <a:pt x="0" y="4861"/>
                  </a:lnTo>
                  <a:lnTo>
                    <a:pt x="25" y="4934"/>
                  </a:lnTo>
                  <a:lnTo>
                    <a:pt x="25" y="5007"/>
                  </a:lnTo>
                  <a:lnTo>
                    <a:pt x="220" y="5545"/>
                  </a:lnTo>
                  <a:lnTo>
                    <a:pt x="245" y="5594"/>
                  </a:lnTo>
                  <a:lnTo>
                    <a:pt x="293" y="5667"/>
                  </a:lnTo>
                  <a:lnTo>
                    <a:pt x="391" y="5764"/>
                  </a:lnTo>
                  <a:lnTo>
                    <a:pt x="538" y="5813"/>
                  </a:lnTo>
                  <a:lnTo>
                    <a:pt x="684" y="5813"/>
                  </a:lnTo>
                  <a:lnTo>
                    <a:pt x="1832" y="5569"/>
                  </a:lnTo>
                  <a:lnTo>
                    <a:pt x="1954" y="5740"/>
                  </a:lnTo>
                  <a:lnTo>
                    <a:pt x="2101" y="5887"/>
                  </a:lnTo>
                  <a:lnTo>
                    <a:pt x="1710" y="6986"/>
                  </a:lnTo>
                  <a:lnTo>
                    <a:pt x="1686" y="7059"/>
                  </a:lnTo>
                  <a:lnTo>
                    <a:pt x="1686" y="7132"/>
                  </a:lnTo>
                  <a:lnTo>
                    <a:pt x="1710" y="7279"/>
                  </a:lnTo>
                  <a:lnTo>
                    <a:pt x="1783" y="7401"/>
                  </a:lnTo>
                  <a:lnTo>
                    <a:pt x="1857" y="7450"/>
                  </a:lnTo>
                  <a:lnTo>
                    <a:pt x="1905" y="7499"/>
                  </a:lnTo>
                  <a:lnTo>
                    <a:pt x="2418" y="7743"/>
                  </a:lnTo>
                  <a:lnTo>
                    <a:pt x="2492" y="7792"/>
                  </a:lnTo>
                  <a:lnTo>
                    <a:pt x="2711" y="7792"/>
                  </a:lnTo>
                  <a:lnTo>
                    <a:pt x="2858" y="7718"/>
                  </a:lnTo>
                  <a:lnTo>
                    <a:pt x="2907" y="7669"/>
                  </a:lnTo>
                  <a:lnTo>
                    <a:pt x="2956" y="7621"/>
                  </a:lnTo>
                  <a:lnTo>
                    <a:pt x="3591" y="6644"/>
                  </a:lnTo>
                  <a:lnTo>
                    <a:pt x="3810" y="6668"/>
                  </a:lnTo>
                  <a:lnTo>
                    <a:pt x="4006" y="6668"/>
                  </a:lnTo>
                  <a:lnTo>
                    <a:pt x="4494" y="7718"/>
                  </a:lnTo>
                  <a:lnTo>
                    <a:pt x="4543" y="7792"/>
                  </a:lnTo>
                  <a:lnTo>
                    <a:pt x="4592" y="7840"/>
                  </a:lnTo>
                  <a:lnTo>
                    <a:pt x="4714" y="7914"/>
                  </a:lnTo>
                  <a:lnTo>
                    <a:pt x="4861" y="7963"/>
                  </a:lnTo>
                  <a:lnTo>
                    <a:pt x="4934" y="7963"/>
                  </a:lnTo>
                  <a:lnTo>
                    <a:pt x="5007" y="7938"/>
                  </a:lnTo>
                  <a:lnTo>
                    <a:pt x="5544" y="7767"/>
                  </a:lnTo>
                  <a:lnTo>
                    <a:pt x="5618" y="7743"/>
                  </a:lnTo>
                  <a:lnTo>
                    <a:pt x="5667" y="7694"/>
                  </a:lnTo>
                  <a:lnTo>
                    <a:pt x="5764" y="7572"/>
                  </a:lnTo>
                  <a:lnTo>
                    <a:pt x="5838" y="7425"/>
                  </a:lnTo>
                  <a:lnTo>
                    <a:pt x="5838" y="7352"/>
                  </a:lnTo>
                  <a:lnTo>
                    <a:pt x="5838" y="7279"/>
                  </a:lnTo>
                  <a:lnTo>
                    <a:pt x="5593" y="6131"/>
                  </a:lnTo>
                  <a:lnTo>
                    <a:pt x="5740" y="6009"/>
                  </a:lnTo>
                  <a:lnTo>
                    <a:pt x="5911" y="5862"/>
                  </a:lnTo>
                  <a:lnTo>
                    <a:pt x="6985" y="6277"/>
                  </a:lnTo>
                  <a:lnTo>
                    <a:pt x="7059" y="6277"/>
                  </a:lnTo>
                  <a:lnTo>
                    <a:pt x="7132" y="6302"/>
                  </a:lnTo>
                  <a:lnTo>
                    <a:pt x="7278" y="6253"/>
                  </a:lnTo>
                  <a:lnTo>
                    <a:pt x="7425" y="6180"/>
                  </a:lnTo>
                  <a:lnTo>
                    <a:pt x="7474" y="6131"/>
                  </a:lnTo>
                  <a:lnTo>
                    <a:pt x="7523" y="6058"/>
                  </a:lnTo>
                  <a:lnTo>
                    <a:pt x="7767" y="5545"/>
                  </a:lnTo>
                  <a:lnTo>
                    <a:pt x="7791" y="5496"/>
                  </a:lnTo>
                  <a:lnTo>
                    <a:pt x="7816" y="5398"/>
                  </a:lnTo>
                  <a:lnTo>
                    <a:pt x="7791" y="5252"/>
                  </a:lnTo>
                  <a:lnTo>
                    <a:pt x="7718" y="5129"/>
                  </a:lnTo>
                  <a:lnTo>
                    <a:pt x="7669" y="5056"/>
                  </a:lnTo>
                  <a:lnTo>
                    <a:pt x="7620" y="5007"/>
                  </a:lnTo>
                  <a:lnTo>
                    <a:pt x="6643" y="4372"/>
                  </a:lnTo>
                  <a:lnTo>
                    <a:pt x="6668" y="4177"/>
                  </a:lnTo>
                  <a:lnTo>
                    <a:pt x="6668" y="3957"/>
                  </a:lnTo>
                  <a:lnTo>
                    <a:pt x="7718" y="3469"/>
                  </a:lnTo>
                  <a:lnTo>
                    <a:pt x="7791" y="3444"/>
                  </a:lnTo>
                  <a:lnTo>
                    <a:pt x="7865" y="3395"/>
                  </a:lnTo>
                  <a:lnTo>
                    <a:pt x="7938" y="3249"/>
                  </a:lnTo>
                  <a:lnTo>
                    <a:pt x="7962" y="3102"/>
                  </a:lnTo>
                  <a:lnTo>
                    <a:pt x="7962" y="3029"/>
                  </a:lnTo>
                  <a:lnTo>
                    <a:pt x="7962" y="2956"/>
                  </a:lnTo>
                  <a:lnTo>
                    <a:pt x="7767" y="2419"/>
                  </a:lnTo>
                  <a:lnTo>
                    <a:pt x="7743" y="2345"/>
                  </a:lnTo>
                  <a:lnTo>
                    <a:pt x="7694" y="2296"/>
                  </a:lnTo>
                  <a:lnTo>
                    <a:pt x="7572" y="2199"/>
                  </a:lnTo>
                  <a:lnTo>
                    <a:pt x="7449" y="2150"/>
                  </a:lnTo>
                  <a:lnTo>
                    <a:pt x="7278" y="2150"/>
                  </a:lnTo>
                  <a:lnTo>
                    <a:pt x="6155" y="2394"/>
                  </a:lnTo>
                  <a:lnTo>
                    <a:pt x="6033" y="2223"/>
                  </a:lnTo>
                  <a:lnTo>
                    <a:pt x="5886" y="2077"/>
                  </a:lnTo>
                  <a:lnTo>
                    <a:pt x="6277" y="978"/>
                  </a:lnTo>
                  <a:lnTo>
                    <a:pt x="6302" y="904"/>
                  </a:lnTo>
                  <a:lnTo>
                    <a:pt x="6302" y="831"/>
                  </a:lnTo>
                  <a:lnTo>
                    <a:pt x="6277" y="684"/>
                  </a:lnTo>
                  <a:lnTo>
                    <a:pt x="6179" y="562"/>
                  </a:lnTo>
                  <a:lnTo>
                    <a:pt x="6131" y="489"/>
                  </a:lnTo>
                  <a:lnTo>
                    <a:pt x="6082" y="465"/>
                  </a:lnTo>
                  <a:lnTo>
                    <a:pt x="5569" y="196"/>
                  </a:lnTo>
                  <a:lnTo>
                    <a:pt x="5496" y="172"/>
                  </a:lnTo>
                  <a:lnTo>
                    <a:pt x="5276" y="172"/>
                  </a:lnTo>
                  <a:lnTo>
                    <a:pt x="5129" y="245"/>
                  </a:lnTo>
                  <a:lnTo>
                    <a:pt x="5080" y="294"/>
                  </a:lnTo>
                  <a:lnTo>
                    <a:pt x="5032" y="343"/>
                  </a:lnTo>
                  <a:lnTo>
                    <a:pt x="4397" y="1319"/>
                  </a:lnTo>
                  <a:lnTo>
                    <a:pt x="4177" y="1295"/>
                  </a:lnTo>
                  <a:lnTo>
                    <a:pt x="3981" y="1295"/>
                  </a:lnTo>
                  <a:lnTo>
                    <a:pt x="3493" y="245"/>
                  </a:lnTo>
                  <a:lnTo>
                    <a:pt x="3444" y="172"/>
                  </a:lnTo>
                  <a:lnTo>
                    <a:pt x="3395" y="123"/>
                  </a:lnTo>
                  <a:lnTo>
                    <a:pt x="3273" y="49"/>
                  </a:lnTo>
                  <a:lnTo>
                    <a:pt x="312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27" name="Google Shape;627;p38"/>
          <p:cNvGrpSpPr/>
          <p:nvPr/>
        </p:nvGrpSpPr>
        <p:grpSpPr>
          <a:xfrm>
            <a:off x="4312221" y="2598383"/>
            <a:ext cx="346104" cy="353231"/>
            <a:chOff x="3955900" y="2984500"/>
            <a:chExt cx="414000" cy="422525"/>
          </a:xfrm>
        </p:grpSpPr>
        <p:sp>
          <p:nvSpPr>
            <p:cNvPr id="628" name="Google Shape;628;p38"/>
            <p:cNvSpPr/>
            <p:nvPr/>
          </p:nvSpPr>
          <p:spPr>
            <a:xfrm>
              <a:off x="3955900" y="2984500"/>
              <a:ext cx="315700" cy="315675"/>
            </a:xfrm>
            <a:custGeom>
              <a:avLst/>
              <a:gdLst/>
              <a:ahLst/>
              <a:cxnLst/>
              <a:rect l="l" t="t" r="r" b="b"/>
              <a:pathLst>
                <a:path w="12628" h="12627" extrusionOk="0">
                  <a:moveTo>
                    <a:pt x="6302" y="977"/>
                  </a:moveTo>
                  <a:lnTo>
                    <a:pt x="6863" y="1026"/>
                  </a:lnTo>
                  <a:lnTo>
                    <a:pt x="7376" y="1099"/>
                  </a:lnTo>
                  <a:lnTo>
                    <a:pt x="7889" y="1221"/>
                  </a:lnTo>
                  <a:lnTo>
                    <a:pt x="8378" y="1417"/>
                  </a:lnTo>
                  <a:lnTo>
                    <a:pt x="8842" y="1636"/>
                  </a:lnTo>
                  <a:lnTo>
                    <a:pt x="9281" y="1905"/>
                  </a:lnTo>
                  <a:lnTo>
                    <a:pt x="9697" y="2198"/>
                  </a:lnTo>
                  <a:lnTo>
                    <a:pt x="10087" y="2540"/>
                  </a:lnTo>
                  <a:lnTo>
                    <a:pt x="10429" y="2931"/>
                  </a:lnTo>
                  <a:lnTo>
                    <a:pt x="10722" y="3346"/>
                  </a:lnTo>
                  <a:lnTo>
                    <a:pt x="10991" y="3786"/>
                  </a:lnTo>
                  <a:lnTo>
                    <a:pt x="11211" y="4250"/>
                  </a:lnTo>
                  <a:lnTo>
                    <a:pt x="11406" y="4738"/>
                  </a:lnTo>
                  <a:lnTo>
                    <a:pt x="11528" y="5251"/>
                  </a:lnTo>
                  <a:lnTo>
                    <a:pt x="11626" y="5764"/>
                  </a:lnTo>
                  <a:lnTo>
                    <a:pt x="11650" y="6326"/>
                  </a:lnTo>
                  <a:lnTo>
                    <a:pt x="11626" y="6863"/>
                  </a:lnTo>
                  <a:lnTo>
                    <a:pt x="11528" y="7400"/>
                  </a:lnTo>
                  <a:lnTo>
                    <a:pt x="11406" y="7913"/>
                  </a:lnTo>
                  <a:lnTo>
                    <a:pt x="11211" y="8402"/>
                  </a:lnTo>
                  <a:lnTo>
                    <a:pt x="10991" y="8866"/>
                  </a:lnTo>
                  <a:lnTo>
                    <a:pt x="10722" y="9305"/>
                  </a:lnTo>
                  <a:lnTo>
                    <a:pt x="10429" y="9696"/>
                  </a:lnTo>
                  <a:lnTo>
                    <a:pt x="10087" y="10087"/>
                  </a:lnTo>
                  <a:lnTo>
                    <a:pt x="9697" y="10429"/>
                  </a:lnTo>
                  <a:lnTo>
                    <a:pt x="9281" y="10746"/>
                  </a:lnTo>
                  <a:lnTo>
                    <a:pt x="8842" y="11015"/>
                  </a:lnTo>
                  <a:lnTo>
                    <a:pt x="8378" y="11235"/>
                  </a:lnTo>
                  <a:lnTo>
                    <a:pt x="7889" y="11406"/>
                  </a:lnTo>
                  <a:lnTo>
                    <a:pt x="7376" y="11552"/>
                  </a:lnTo>
                  <a:lnTo>
                    <a:pt x="6863" y="11625"/>
                  </a:lnTo>
                  <a:lnTo>
                    <a:pt x="6302" y="11650"/>
                  </a:lnTo>
                  <a:lnTo>
                    <a:pt x="5764" y="11625"/>
                  </a:lnTo>
                  <a:lnTo>
                    <a:pt x="5227" y="11552"/>
                  </a:lnTo>
                  <a:lnTo>
                    <a:pt x="4714" y="11406"/>
                  </a:lnTo>
                  <a:lnTo>
                    <a:pt x="4226" y="11235"/>
                  </a:lnTo>
                  <a:lnTo>
                    <a:pt x="3762" y="11015"/>
                  </a:lnTo>
                  <a:lnTo>
                    <a:pt x="3322" y="10746"/>
                  </a:lnTo>
                  <a:lnTo>
                    <a:pt x="2931" y="10429"/>
                  </a:lnTo>
                  <a:lnTo>
                    <a:pt x="2541" y="10087"/>
                  </a:lnTo>
                  <a:lnTo>
                    <a:pt x="2199" y="9696"/>
                  </a:lnTo>
                  <a:lnTo>
                    <a:pt x="1881" y="9305"/>
                  </a:lnTo>
                  <a:lnTo>
                    <a:pt x="1613" y="8866"/>
                  </a:lnTo>
                  <a:lnTo>
                    <a:pt x="1393" y="8402"/>
                  </a:lnTo>
                  <a:lnTo>
                    <a:pt x="1222" y="7913"/>
                  </a:lnTo>
                  <a:lnTo>
                    <a:pt x="1075" y="7400"/>
                  </a:lnTo>
                  <a:lnTo>
                    <a:pt x="1002" y="6863"/>
                  </a:lnTo>
                  <a:lnTo>
                    <a:pt x="978" y="6326"/>
                  </a:lnTo>
                  <a:lnTo>
                    <a:pt x="1002" y="5764"/>
                  </a:lnTo>
                  <a:lnTo>
                    <a:pt x="1075" y="5251"/>
                  </a:lnTo>
                  <a:lnTo>
                    <a:pt x="1222" y="4738"/>
                  </a:lnTo>
                  <a:lnTo>
                    <a:pt x="1393" y="4250"/>
                  </a:lnTo>
                  <a:lnTo>
                    <a:pt x="1613" y="3786"/>
                  </a:lnTo>
                  <a:lnTo>
                    <a:pt x="1881" y="3346"/>
                  </a:lnTo>
                  <a:lnTo>
                    <a:pt x="2199" y="2931"/>
                  </a:lnTo>
                  <a:lnTo>
                    <a:pt x="2541" y="2540"/>
                  </a:lnTo>
                  <a:lnTo>
                    <a:pt x="2931" y="2198"/>
                  </a:lnTo>
                  <a:lnTo>
                    <a:pt x="3322" y="1905"/>
                  </a:lnTo>
                  <a:lnTo>
                    <a:pt x="3762" y="1636"/>
                  </a:lnTo>
                  <a:lnTo>
                    <a:pt x="4226" y="1417"/>
                  </a:lnTo>
                  <a:lnTo>
                    <a:pt x="4714" y="1221"/>
                  </a:lnTo>
                  <a:lnTo>
                    <a:pt x="5227" y="1099"/>
                  </a:lnTo>
                  <a:lnTo>
                    <a:pt x="5764" y="1026"/>
                  </a:lnTo>
                  <a:lnTo>
                    <a:pt x="6302" y="977"/>
                  </a:lnTo>
                  <a:close/>
                  <a:moveTo>
                    <a:pt x="6302" y="0"/>
                  </a:moveTo>
                  <a:lnTo>
                    <a:pt x="5984" y="24"/>
                  </a:lnTo>
                  <a:lnTo>
                    <a:pt x="5667" y="49"/>
                  </a:lnTo>
                  <a:lnTo>
                    <a:pt x="5349" y="73"/>
                  </a:lnTo>
                  <a:lnTo>
                    <a:pt x="5032" y="147"/>
                  </a:lnTo>
                  <a:lnTo>
                    <a:pt x="4739" y="220"/>
                  </a:lnTo>
                  <a:lnTo>
                    <a:pt x="4446" y="293"/>
                  </a:lnTo>
                  <a:lnTo>
                    <a:pt x="4153" y="391"/>
                  </a:lnTo>
                  <a:lnTo>
                    <a:pt x="3859" y="513"/>
                  </a:lnTo>
                  <a:lnTo>
                    <a:pt x="3566" y="635"/>
                  </a:lnTo>
                  <a:lnTo>
                    <a:pt x="3298" y="782"/>
                  </a:lnTo>
                  <a:lnTo>
                    <a:pt x="3029" y="928"/>
                  </a:lnTo>
                  <a:lnTo>
                    <a:pt x="2785" y="1075"/>
                  </a:lnTo>
                  <a:lnTo>
                    <a:pt x="2296" y="1441"/>
                  </a:lnTo>
                  <a:lnTo>
                    <a:pt x="1857" y="1856"/>
                  </a:lnTo>
                  <a:lnTo>
                    <a:pt x="1442" y="2296"/>
                  </a:lnTo>
                  <a:lnTo>
                    <a:pt x="1075" y="2784"/>
                  </a:lnTo>
                  <a:lnTo>
                    <a:pt x="904" y="3053"/>
                  </a:lnTo>
                  <a:lnTo>
                    <a:pt x="758" y="3322"/>
                  </a:lnTo>
                  <a:lnTo>
                    <a:pt x="611" y="3590"/>
                  </a:lnTo>
                  <a:lnTo>
                    <a:pt x="489" y="3859"/>
                  </a:lnTo>
                  <a:lnTo>
                    <a:pt x="391" y="4152"/>
                  </a:lnTo>
                  <a:lnTo>
                    <a:pt x="294" y="4445"/>
                  </a:lnTo>
                  <a:lnTo>
                    <a:pt x="196" y="4738"/>
                  </a:lnTo>
                  <a:lnTo>
                    <a:pt x="123" y="5056"/>
                  </a:lnTo>
                  <a:lnTo>
                    <a:pt x="74" y="5349"/>
                  </a:lnTo>
                  <a:lnTo>
                    <a:pt x="25" y="5666"/>
                  </a:lnTo>
                  <a:lnTo>
                    <a:pt x="1" y="5984"/>
                  </a:lnTo>
                  <a:lnTo>
                    <a:pt x="1" y="6326"/>
                  </a:lnTo>
                  <a:lnTo>
                    <a:pt x="1" y="6643"/>
                  </a:lnTo>
                  <a:lnTo>
                    <a:pt x="25" y="6961"/>
                  </a:lnTo>
                  <a:lnTo>
                    <a:pt x="74" y="7278"/>
                  </a:lnTo>
                  <a:lnTo>
                    <a:pt x="123" y="7596"/>
                  </a:lnTo>
                  <a:lnTo>
                    <a:pt x="196" y="7889"/>
                  </a:lnTo>
                  <a:lnTo>
                    <a:pt x="294" y="8206"/>
                  </a:lnTo>
                  <a:lnTo>
                    <a:pt x="391" y="8499"/>
                  </a:lnTo>
                  <a:lnTo>
                    <a:pt x="489" y="8768"/>
                  </a:lnTo>
                  <a:lnTo>
                    <a:pt x="611" y="9061"/>
                  </a:lnTo>
                  <a:lnTo>
                    <a:pt x="758" y="9330"/>
                  </a:lnTo>
                  <a:lnTo>
                    <a:pt x="904" y="9598"/>
                  </a:lnTo>
                  <a:lnTo>
                    <a:pt x="1075" y="9843"/>
                  </a:lnTo>
                  <a:lnTo>
                    <a:pt x="1442" y="10331"/>
                  </a:lnTo>
                  <a:lnTo>
                    <a:pt x="1857" y="10771"/>
                  </a:lnTo>
                  <a:lnTo>
                    <a:pt x="2296" y="11186"/>
                  </a:lnTo>
                  <a:lnTo>
                    <a:pt x="2785" y="11552"/>
                  </a:lnTo>
                  <a:lnTo>
                    <a:pt x="3029" y="11723"/>
                  </a:lnTo>
                  <a:lnTo>
                    <a:pt x="3298" y="11870"/>
                  </a:lnTo>
                  <a:lnTo>
                    <a:pt x="3566" y="12016"/>
                  </a:lnTo>
                  <a:lnTo>
                    <a:pt x="3859" y="12138"/>
                  </a:lnTo>
                  <a:lnTo>
                    <a:pt x="4153" y="12236"/>
                  </a:lnTo>
                  <a:lnTo>
                    <a:pt x="4446" y="12334"/>
                  </a:lnTo>
                  <a:lnTo>
                    <a:pt x="4739" y="12431"/>
                  </a:lnTo>
                  <a:lnTo>
                    <a:pt x="5032" y="12505"/>
                  </a:lnTo>
                  <a:lnTo>
                    <a:pt x="5349" y="12553"/>
                  </a:lnTo>
                  <a:lnTo>
                    <a:pt x="5667" y="12602"/>
                  </a:lnTo>
                  <a:lnTo>
                    <a:pt x="5984" y="12627"/>
                  </a:lnTo>
                  <a:lnTo>
                    <a:pt x="6644" y="12627"/>
                  </a:lnTo>
                  <a:lnTo>
                    <a:pt x="6961" y="12602"/>
                  </a:lnTo>
                  <a:lnTo>
                    <a:pt x="7279" y="12553"/>
                  </a:lnTo>
                  <a:lnTo>
                    <a:pt x="7572" y="12505"/>
                  </a:lnTo>
                  <a:lnTo>
                    <a:pt x="7889" y="12431"/>
                  </a:lnTo>
                  <a:lnTo>
                    <a:pt x="8182" y="12334"/>
                  </a:lnTo>
                  <a:lnTo>
                    <a:pt x="8475" y="12236"/>
                  </a:lnTo>
                  <a:lnTo>
                    <a:pt x="8768" y="12138"/>
                  </a:lnTo>
                  <a:lnTo>
                    <a:pt x="9037" y="12016"/>
                  </a:lnTo>
                  <a:lnTo>
                    <a:pt x="9306" y="11870"/>
                  </a:lnTo>
                  <a:lnTo>
                    <a:pt x="9574" y="11723"/>
                  </a:lnTo>
                  <a:lnTo>
                    <a:pt x="9843" y="11552"/>
                  </a:lnTo>
                  <a:lnTo>
                    <a:pt x="10332" y="11186"/>
                  </a:lnTo>
                  <a:lnTo>
                    <a:pt x="10771" y="10771"/>
                  </a:lnTo>
                  <a:lnTo>
                    <a:pt x="11186" y="10331"/>
                  </a:lnTo>
                  <a:lnTo>
                    <a:pt x="11553" y="9843"/>
                  </a:lnTo>
                  <a:lnTo>
                    <a:pt x="11699" y="9598"/>
                  </a:lnTo>
                  <a:lnTo>
                    <a:pt x="11846" y="9330"/>
                  </a:lnTo>
                  <a:lnTo>
                    <a:pt x="11992" y="9061"/>
                  </a:lnTo>
                  <a:lnTo>
                    <a:pt x="12114" y="8768"/>
                  </a:lnTo>
                  <a:lnTo>
                    <a:pt x="12237" y="8499"/>
                  </a:lnTo>
                  <a:lnTo>
                    <a:pt x="12334" y="8206"/>
                  </a:lnTo>
                  <a:lnTo>
                    <a:pt x="12432" y="7889"/>
                  </a:lnTo>
                  <a:lnTo>
                    <a:pt x="12481" y="7596"/>
                  </a:lnTo>
                  <a:lnTo>
                    <a:pt x="12554" y="7278"/>
                  </a:lnTo>
                  <a:lnTo>
                    <a:pt x="12578" y="6961"/>
                  </a:lnTo>
                  <a:lnTo>
                    <a:pt x="12603" y="6643"/>
                  </a:lnTo>
                  <a:lnTo>
                    <a:pt x="12627" y="6326"/>
                  </a:lnTo>
                  <a:lnTo>
                    <a:pt x="12603" y="5984"/>
                  </a:lnTo>
                  <a:lnTo>
                    <a:pt x="12578" y="5666"/>
                  </a:lnTo>
                  <a:lnTo>
                    <a:pt x="12554" y="5349"/>
                  </a:lnTo>
                  <a:lnTo>
                    <a:pt x="12481" y="5056"/>
                  </a:lnTo>
                  <a:lnTo>
                    <a:pt x="12432" y="4738"/>
                  </a:lnTo>
                  <a:lnTo>
                    <a:pt x="12334" y="4445"/>
                  </a:lnTo>
                  <a:lnTo>
                    <a:pt x="12237" y="4152"/>
                  </a:lnTo>
                  <a:lnTo>
                    <a:pt x="12114" y="3859"/>
                  </a:lnTo>
                  <a:lnTo>
                    <a:pt x="11992" y="3590"/>
                  </a:lnTo>
                  <a:lnTo>
                    <a:pt x="11846" y="3322"/>
                  </a:lnTo>
                  <a:lnTo>
                    <a:pt x="11699" y="3053"/>
                  </a:lnTo>
                  <a:lnTo>
                    <a:pt x="11553" y="2784"/>
                  </a:lnTo>
                  <a:lnTo>
                    <a:pt x="11186" y="2296"/>
                  </a:lnTo>
                  <a:lnTo>
                    <a:pt x="10771" y="1856"/>
                  </a:lnTo>
                  <a:lnTo>
                    <a:pt x="10332" y="1441"/>
                  </a:lnTo>
                  <a:lnTo>
                    <a:pt x="9843" y="1075"/>
                  </a:lnTo>
                  <a:lnTo>
                    <a:pt x="9574" y="928"/>
                  </a:lnTo>
                  <a:lnTo>
                    <a:pt x="9306" y="782"/>
                  </a:lnTo>
                  <a:lnTo>
                    <a:pt x="9037" y="635"/>
                  </a:lnTo>
                  <a:lnTo>
                    <a:pt x="8768" y="513"/>
                  </a:lnTo>
                  <a:lnTo>
                    <a:pt x="8475" y="391"/>
                  </a:lnTo>
                  <a:lnTo>
                    <a:pt x="8182" y="293"/>
                  </a:lnTo>
                  <a:lnTo>
                    <a:pt x="7889" y="220"/>
                  </a:lnTo>
                  <a:lnTo>
                    <a:pt x="7572" y="147"/>
                  </a:lnTo>
                  <a:lnTo>
                    <a:pt x="7279" y="73"/>
                  </a:lnTo>
                  <a:lnTo>
                    <a:pt x="6961" y="49"/>
                  </a:lnTo>
                  <a:lnTo>
                    <a:pt x="6644" y="24"/>
                  </a:lnTo>
                  <a:lnTo>
                    <a:pt x="630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9" name="Google Shape;629;p38"/>
            <p:cNvSpPr/>
            <p:nvPr/>
          </p:nvSpPr>
          <p:spPr>
            <a:xfrm>
              <a:off x="3992525" y="3021125"/>
              <a:ext cx="242425" cy="242425"/>
            </a:xfrm>
            <a:custGeom>
              <a:avLst/>
              <a:gdLst/>
              <a:ahLst/>
              <a:cxnLst/>
              <a:rect l="l" t="t" r="r" b="b"/>
              <a:pathLst>
                <a:path w="9697" h="9697" extrusionOk="0">
                  <a:moveTo>
                    <a:pt x="4934" y="1466"/>
                  </a:moveTo>
                  <a:lnTo>
                    <a:pt x="5008" y="1490"/>
                  </a:lnTo>
                  <a:lnTo>
                    <a:pt x="5081" y="1539"/>
                  </a:lnTo>
                  <a:lnTo>
                    <a:pt x="5154" y="1588"/>
                  </a:lnTo>
                  <a:lnTo>
                    <a:pt x="5203" y="1637"/>
                  </a:lnTo>
                  <a:lnTo>
                    <a:pt x="5252" y="1734"/>
                  </a:lnTo>
                  <a:lnTo>
                    <a:pt x="5276" y="1808"/>
                  </a:lnTo>
                  <a:lnTo>
                    <a:pt x="5276" y="1905"/>
                  </a:lnTo>
                  <a:lnTo>
                    <a:pt x="5276" y="1979"/>
                  </a:lnTo>
                  <a:lnTo>
                    <a:pt x="5252" y="2076"/>
                  </a:lnTo>
                  <a:lnTo>
                    <a:pt x="5203" y="2150"/>
                  </a:lnTo>
                  <a:lnTo>
                    <a:pt x="5154" y="2198"/>
                  </a:lnTo>
                  <a:lnTo>
                    <a:pt x="5081" y="2247"/>
                  </a:lnTo>
                  <a:lnTo>
                    <a:pt x="5008" y="2296"/>
                  </a:lnTo>
                  <a:lnTo>
                    <a:pt x="4934" y="2321"/>
                  </a:lnTo>
                  <a:lnTo>
                    <a:pt x="4837" y="2345"/>
                  </a:lnTo>
                  <a:lnTo>
                    <a:pt x="4593" y="2345"/>
                  </a:lnTo>
                  <a:lnTo>
                    <a:pt x="4348" y="2394"/>
                  </a:lnTo>
                  <a:lnTo>
                    <a:pt x="4104" y="2443"/>
                  </a:lnTo>
                  <a:lnTo>
                    <a:pt x="3860" y="2540"/>
                  </a:lnTo>
                  <a:lnTo>
                    <a:pt x="3640" y="2638"/>
                  </a:lnTo>
                  <a:lnTo>
                    <a:pt x="3445" y="2760"/>
                  </a:lnTo>
                  <a:lnTo>
                    <a:pt x="3249" y="2907"/>
                  </a:lnTo>
                  <a:lnTo>
                    <a:pt x="3054" y="3078"/>
                  </a:lnTo>
                  <a:lnTo>
                    <a:pt x="2907" y="3249"/>
                  </a:lnTo>
                  <a:lnTo>
                    <a:pt x="2761" y="3444"/>
                  </a:lnTo>
                  <a:lnTo>
                    <a:pt x="2639" y="3664"/>
                  </a:lnTo>
                  <a:lnTo>
                    <a:pt x="2517" y="3884"/>
                  </a:lnTo>
                  <a:lnTo>
                    <a:pt x="2443" y="4103"/>
                  </a:lnTo>
                  <a:lnTo>
                    <a:pt x="2370" y="4348"/>
                  </a:lnTo>
                  <a:lnTo>
                    <a:pt x="2346" y="4592"/>
                  </a:lnTo>
                  <a:lnTo>
                    <a:pt x="2321" y="4861"/>
                  </a:lnTo>
                  <a:lnTo>
                    <a:pt x="2321" y="4934"/>
                  </a:lnTo>
                  <a:lnTo>
                    <a:pt x="2297" y="5032"/>
                  </a:lnTo>
                  <a:lnTo>
                    <a:pt x="2248" y="5105"/>
                  </a:lnTo>
                  <a:lnTo>
                    <a:pt x="2199" y="5154"/>
                  </a:lnTo>
                  <a:lnTo>
                    <a:pt x="2126" y="5227"/>
                  </a:lnTo>
                  <a:lnTo>
                    <a:pt x="2053" y="5251"/>
                  </a:lnTo>
                  <a:lnTo>
                    <a:pt x="1979" y="5276"/>
                  </a:lnTo>
                  <a:lnTo>
                    <a:pt x="1882" y="5300"/>
                  </a:lnTo>
                  <a:lnTo>
                    <a:pt x="1808" y="5276"/>
                  </a:lnTo>
                  <a:lnTo>
                    <a:pt x="1711" y="5251"/>
                  </a:lnTo>
                  <a:lnTo>
                    <a:pt x="1637" y="5227"/>
                  </a:lnTo>
                  <a:lnTo>
                    <a:pt x="1564" y="5154"/>
                  </a:lnTo>
                  <a:lnTo>
                    <a:pt x="1515" y="5105"/>
                  </a:lnTo>
                  <a:lnTo>
                    <a:pt x="1491" y="5032"/>
                  </a:lnTo>
                  <a:lnTo>
                    <a:pt x="1466" y="4934"/>
                  </a:lnTo>
                  <a:lnTo>
                    <a:pt x="1442" y="4861"/>
                  </a:lnTo>
                  <a:lnTo>
                    <a:pt x="1466" y="4494"/>
                  </a:lnTo>
                  <a:lnTo>
                    <a:pt x="1515" y="4177"/>
                  </a:lnTo>
                  <a:lnTo>
                    <a:pt x="1588" y="3835"/>
                  </a:lnTo>
                  <a:lnTo>
                    <a:pt x="1711" y="3542"/>
                  </a:lnTo>
                  <a:lnTo>
                    <a:pt x="1857" y="3224"/>
                  </a:lnTo>
                  <a:lnTo>
                    <a:pt x="2028" y="2956"/>
                  </a:lnTo>
                  <a:lnTo>
                    <a:pt x="2223" y="2687"/>
                  </a:lnTo>
                  <a:lnTo>
                    <a:pt x="2443" y="2443"/>
                  </a:lnTo>
                  <a:lnTo>
                    <a:pt x="2688" y="2223"/>
                  </a:lnTo>
                  <a:lnTo>
                    <a:pt x="2956" y="2028"/>
                  </a:lnTo>
                  <a:lnTo>
                    <a:pt x="3225" y="1857"/>
                  </a:lnTo>
                  <a:lnTo>
                    <a:pt x="3518" y="1710"/>
                  </a:lnTo>
                  <a:lnTo>
                    <a:pt x="3835" y="1612"/>
                  </a:lnTo>
                  <a:lnTo>
                    <a:pt x="4153" y="1515"/>
                  </a:lnTo>
                  <a:lnTo>
                    <a:pt x="4495" y="1466"/>
                  </a:lnTo>
                  <a:close/>
                  <a:moveTo>
                    <a:pt x="4837" y="0"/>
                  </a:moveTo>
                  <a:lnTo>
                    <a:pt x="4348" y="25"/>
                  </a:lnTo>
                  <a:lnTo>
                    <a:pt x="3860" y="98"/>
                  </a:lnTo>
                  <a:lnTo>
                    <a:pt x="3396" y="220"/>
                  </a:lnTo>
                  <a:lnTo>
                    <a:pt x="2956" y="391"/>
                  </a:lnTo>
                  <a:lnTo>
                    <a:pt x="2541" y="587"/>
                  </a:lnTo>
                  <a:lnTo>
                    <a:pt x="2150" y="831"/>
                  </a:lnTo>
                  <a:lnTo>
                    <a:pt x="1759" y="1124"/>
                  </a:lnTo>
                  <a:lnTo>
                    <a:pt x="1418" y="1441"/>
                  </a:lnTo>
                  <a:lnTo>
                    <a:pt x="1100" y="1783"/>
                  </a:lnTo>
                  <a:lnTo>
                    <a:pt x="831" y="2150"/>
                  </a:lnTo>
                  <a:lnTo>
                    <a:pt x="587" y="2540"/>
                  </a:lnTo>
                  <a:lnTo>
                    <a:pt x="392" y="2980"/>
                  </a:lnTo>
                  <a:lnTo>
                    <a:pt x="221" y="3420"/>
                  </a:lnTo>
                  <a:lnTo>
                    <a:pt x="99" y="3884"/>
                  </a:lnTo>
                  <a:lnTo>
                    <a:pt x="25" y="4348"/>
                  </a:lnTo>
                  <a:lnTo>
                    <a:pt x="1" y="4861"/>
                  </a:lnTo>
                  <a:lnTo>
                    <a:pt x="25" y="5349"/>
                  </a:lnTo>
                  <a:lnTo>
                    <a:pt x="99" y="5838"/>
                  </a:lnTo>
                  <a:lnTo>
                    <a:pt x="221" y="6302"/>
                  </a:lnTo>
                  <a:lnTo>
                    <a:pt x="392" y="6741"/>
                  </a:lnTo>
                  <a:lnTo>
                    <a:pt x="587" y="7156"/>
                  </a:lnTo>
                  <a:lnTo>
                    <a:pt x="831" y="7547"/>
                  </a:lnTo>
                  <a:lnTo>
                    <a:pt x="1100" y="7938"/>
                  </a:lnTo>
                  <a:lnTo>
                    <a:pt x="1418" y="8280"/>
                  </a:lnTo>
                  <a:lnTo>
                    <a:pt x="1759" y="8597"/>
                  </a:lnTo>
                  <a:lnTo>
                    <a:pt x="2150" y="8866"/>
                  </a:lnTo>
                  <a:lnTo>
                    <a:pt x="2541" y="9110"/>
                  </a:lnTo>
                  <a:lnTo>
                    <a:pt x="2956" y="9306"/>
                  </a:lnTo>
                  <a:lnTo>
                    <a:pt x="3396" y="9477"/>
                  </a:lnTo>
                  <a:lnTo>
                    <a:pt x="3860" y="9599"/>
                  </a:lnTo>
                  <a:lnTo>
                    <a:pt x="4348" y="9672"/>
                  </a:lnTo>
                  <a:lnTo>
                    <a:pt x="4837" y="9696"/>
                  </a:lnTo>
                  <a:lnTo>
                    <a:pt x="5350" y="9672"/>
                  </a:lnTo>
                  <a:lnTo>
                    <a:pt x="5814" y="9599"/>
                  </a:lnTo>
                  <a:lnTo>
                    <a:pt x="6278" y="9477"/>
                  </a:lnTo>
                  <a:lnTo>
                    <a:pt x="6717" y="9306"/>
                  </a:lnTo>
                  <a:lnTo>
                    <a:pt x="7157" y="9110"/>
                  </a:lnTo>
                  <a:lnTo>
                    <a:pt x="7548" y="8866"/>
                  </a:lnTo>
                  <a:lnTo>
                    <a:pt x="7914" y="8597"/>
                  </a:lnTo>
                  <a:lnTo>
                    <a:pt x="8256" y="8280"/>
                  </a:lnTo>
                  <a:lnTo>
                    <a:pt x="8573" y="7938"/>
                  </a:lnTo>
                  <a:lnTo>
                    <a:pt x="8867" y="7547"/>
                  </a:lnTo>
                  <a:lnTo>
                    <a:pt x="9111" y="7156"/>
                  </a:lnTo>
                  <a:lnTo>
                    <a:pt x="9306" y="6741"/>
                  </a:lnTo>
                  <a:lnTo>
                    <a:pt x="9477" y="6302"/>
                  </a:lnTo>
                  <a:lnTo>
                    <a:pt x="9599" y="5838"/>
                  </a:lnTo>
                  <a:lnTo>
                    <a:pt x="9673" y="5349"/>
                  </a:lnTo>
                  <a:lnTo>
                    <a:pt x="9697" y="4861"/>
                  </a:lnTo>
                  <a:lnTo>
                    <a:pt x="9673" y="4348"/>
                  </a:lnTo>
                  <a:lnTo>
                    <a:pt x="9599" y="3884"/>
                  </a:lnTo>
                  <a:lnTo>
                    <a:pt x="9477" y="3420"/>
                  </a:lnTo>
                  <a:lnTo>
                    <a:pt x="9306" y="2980"/>
                  </a:lnTo>
                  <a:lnTo>
                    <a:pt x="9111" y="2540"/>
                  </a:lnTo>
                  <a:lnTo>
                    <a:pt x="8867" y="2150"/>
                  </a:lnTo>
                  <a:lnTo>
                    <a:pt x="8573" y="1783"/>
                  </a:lnTo>
                  <a:lnTo>
                    <a:pt x="8256" y="1441"/>
                  </a:lnTo>
                  <a:lnTo>
                    <a:pt x="7914" y="1124"/>
                  </a:lnTo>
                  <a:lnTo>
                    <a:pt x="7548" y="831"/>
                  </a:lnTo>
                  <a:lnTo>
                    <a:pt x="7157" y="587"/>
                  </a:lnTo>
                  <a:lnTo>
                    <a:pt x="6717" y="391"/>
                  </a:lnTo>
                  <a:lnTo>
                    <a:pt x="6278" y="220"/>
                  </a:lnTo>
                  <a:lnTo>
                    <a:pt x="5814" y="98"/>
                  </a:lnTo>
                  <a:lnTo>
                    <a:pt x="5350" y="25"/>
                  </a:lnTo>
                  <a:lnTo>
                    <a:pt x="48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38"/>
            <p:cNvSpPr/>
            <p:nvPr/>
          </p:nvSpPr>
          <p:spPr>
            <a:xfrm>
              <a:off x="4215400" y="3253150"/>
              <a:ext cx="154500" cy="153875"/>
            </a:xfrm>
            <a:custGeom>
              <a:avLst/>
              <a:gdLst/>
              <a:ahLst/>
              <a:cxnLst/>
              <a:rect l="l" t="t" r="r" b="b"/>
              <a:pathLst>
                <a:path w="6180" h="6155" extrusionOk="0">
                  <a:moveTo>
                    <a:pt x="1075" y="0"/>
                  </a:moveTo>
                  <a:lnTo>
                    <a:pt x="831" y="269"/>
                  </a:lnTo>
                  <a:lnTo>
                    <a:pt x="562" y="537"/>
                  </a:lnTo>
                  <a:lnTo>
                    <a:pt x="293" y="782"/>
                  </a:lnTo>
                  <a:lnTo>
                    <a:pt x="0" y="1026"/>
                  </a:lnTo>
                  <a:lnTo>
                    <a:pt x="4983" y="6008"/>
                  </a:lnTo>
                  <a:lnTo>
                    <a:pt x="5056" y="6057"/>
                  </a:lnTo>
                  <a:lnTo>
                    <a:pt x="5129" y="6106"/>
                  </a:lnTo>
                  <a:lnTo>
                    <a:pt x="5227" y="6130"/>
                  </a:lnTo>
                  <a:lnTo>
                    <a:pt x="5325" y="6155"/>
                  </a:lnTo>
                  <a:lnTo>
                    <a:pt x="5422" y="6130"/>
                  </a:lnTo>
                  <a:lnTo>
                    <a:pt x="5496" y="6106"/>
                  </a:lnTo>
                  <a:lnTo>
                    <a:pt x="5593" y="6057"/>
                  </a:lnTo>
                  <a:lnTo>
                    <a:pt x="5667" y="6008"/>
                  </a:lnTo>
                  <a:lnTo>
                    <a:pt x="6033" y="5642"/>
                  </a:lnTo>
                  <a:lnTo>
                    <a:pt x="6106" y="5569"/>
                  </a:lnTo>
                  <a:lnTo>
                    <a:pt x="6155" y="5471"/>
                  </a:lnTo>
                  <a:lnTo>
                    <a:pt x="6179" y="5373"/>
                  </a:lnTo>
                  <a:lnTo>
                    <a:pt x="6179" y="5300"/>
                  </a:lnTo>
                  <a:lnTo>
                    <a:pt x="6179" y="5202"/>
                  </a:lnTo>
                  <a:lnTo>
                    <a:pt x="6155" y="5105"/>
                  </a:lnTo>
                  <a:lnTo>
                    <a:pt x="6106" y="5031"/>
                  </a:lnTo>
                  <a:lnTo>
                    <a:pt x="6033" y="4934"/>
                  </a:lnTo>
                  <a:lnTo>
                    <a:pt x="10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31" name="Google Shape;631;p38"/>
          <p:cNvSpPr/>
          <p:nvPr/>
        </p:nvSpPr>
        <p:spPr>
          <a:xfrm>
            <a:off x="1476234" y="3186524"/>
            <a:ext cx="386922" cy="304241"/>
          </a:xfrm>
          <a:custGeom>
            <a:avLst/>
            <a:gdLst/>
            <a:ahLst/>
            <a:cxnLst/>
            <a:rect l="l" t="t" r="r" b="b"/>
            <a:pathLst>
              <a:path w="18513" h="14557" extrusionOk="0">
                <a:moveTo>
                  <a:pt x="9159" y="2125"/>
                </a:moveTo>
                <a:lnTo>
                  <a:pt x="9403" y="2150"/>
                </a:lnTo>
                <a:lnTo>
                  <a:pt x="9672" y="2198"/>
                </a:lnTo>
                <a:lnTo>
                  <a:pt x="9916" y="2272"/>
                </a:lnTo>
                <a:lnTo>
                  <a:pt x="10160" y="2345"/>
                </a:lnTo>
                <a:lnTo>
                  <a:pt x="10404" y="2443"/>
                </a:lnTo>
                <a:lnTo>
                  <a:pt x="10624" y="2565"/>
                </a:lnTo>
                <a:lnTo>
                  <a:pt x="10820" y="2687"/>
                </a:lnTo>
                <a:lnTo>
                  <a:pt x="10893" y="2760"/>
                </a:lnTo>
                <a:lnTo>
                  <a:pt x="10942" y="2858"/>
                </a:lnTo>
                <a:lnTo>
                  <a:pt x="10942" y="2956"/>
                </a:lnTo>
                <a:lnTo>
                  <a:pt x="10917" y="3078"/>
                </a:lnTo>
                <a:lnTo>
                  <a:pt x="10844" y="3151"/>
                </a:lnTo>
                <a:lnTo>
                  <a:pt x="10771" y="3200"/>
                </a:lnTo>
                <a:lnTo>
                  <a:pt x="10698" y="3224"/>
                </a:lnTo>
                <a:lnTo>
                  <a:pt x="10600" y="3175"/>
                </a:lnTo>
                <a:lnTo>
                  <a:pt x="10404" y="3053"/>
                </a:lnTo>
                <a:lnTo>
                  <a:pt x="10209" y="2956"/>
                </a:lnTo>
                <a:lnTo>
                  <a:pt x="10014" y="2882"/>
                </a:lnTo>
                <a:lnTo>
                  <a:pt x="9794" y="2809"/>
                </a:lnTo>
                <a:lnTo>
                  <a:pt x="9574" y="2760"/>
                </a:lnTo>
                <a:lnTo>
                  <a:pt x="9354" y="2711"/>
                </a:lnTo>
                <a:lnTo>
                  <a:pt x="9110" y="2687"/>
                </a:lnTo>
                <a:lnTo>
                  <a:pt x="8646" y="2687"/>
                </a:lnTo>
                <a:lnTo>
                  <a:pt x="8426" y="2711"/>
                </a:lnTo>
                <a:lnTo>
                  <a:pt x="8206" y="2760"/>
                </a:lnTo>
                <a:lnTo>
                  <a:pt x="7987" y="2809"/>
                </a:lnTo>
                <a:lnTo>
                  <a:pt x="7767" y="2882"/>
                </a:lnTo>
                <a:lnTo>
                  <a:pt x="7547" y="2956"/>
                </a:lnTo>
                <a:lnTo>
                  <a:pt x="7352" y="3053"/>
                </a:lnTo>
                <a:lnTo>
                  <a:pt x="7181" y="3175"/>
                </a:lnTo>
                <a:lnTo>
                  <a:pt x="7107" y="3200"/>
                </a:lnTo>
                <a:lnTo>
                  <a:pt x="7059" y="3224"/>
                </a:lnTo>
                <a:lnTo>
                  <a:pt x="7010" y="3200"/>
                </a:lnTo>
                <a:lnTo>
                  <a:pt x="6936" y="3175"/>
                </a:lnTo>
                <a:lnTo>
                  <a:pt x="6888" y="3127"/>
                </a:lnTo>
                <a:lnTo>
                  <a:pt x="6863" y="3078"/>
                </a:lnTo>
                <a:lnTo>
                  <a:pt x="6839" y="2956"/>
                </a:lnTo>
                <a:lnTo>
                  <a:pt x="6839" y="2858"/>
                </a:lnTo>
                <a:lnTo>
                  <a:pt x="6888" y="2760"/>
                </a:lnTo>
                <a:lnTo>
                  <a:pt x="6936" y="2687"/>
                </a:lnTo>
                <a:lnTo>
                  <a:pt x="7156" y="2565"/>
                </a:lnTo>
                <a:lnTo>
                  <a:pt x="7376" y="2443"/>
                </a:lnTo>
                <a:lnTo>
                  <a:pt x="7620" y="2345"/>
                </a:lnTo>
                <a:lnTo>
                  <a:pt x="7864" y="2272"/>
                </a:lnTo>
                <a:lnTo>
                  <a:pt x="8109" y="2198"/>
                </a:lnTo>
                <a:lnTo>
                  <a:pt x="8377" y="2150"/>
                </a:lnTo>
                <a:lnTo>
                  <a:pt x="8622" y="2125"/>
                </a:lnTo>
                <a:close/>
                <a:moveTo>
                  <a:pt x="3761" y="5373"/>
                </a:moveTo>
                <a:lnTo>
                  <a:pt x="3884" y="5398"/>
                </a:lnTo>
                <a:lnTo>
                  <a:pt x="4030" y="5447"/>
                </a:lnTo>
                <a:lnTo>
                  <a:pt x="4128" y="5496"/>
                </a:lnTo>
                <a:lnTo>
                  <a:pt x="4250" y="5569"/>
                </a:lnTo>
                <a:lnTo>
                  <a:pt x="4323" y="5691"/>
                </a:lnTo>
                <a:lnTo>
                  <a:pt x="4372" y="5789"/>
                </a:lnTo>
                <a:lnTo>
                  <a:pt x="4421" y="5911"/>
                </a:lnTo>
                <a:lnTo>
                  <a:pt x="4445" y="6057"/>
                </a:lnTo>
                <a:lnTo>
                  <a:pt x="4421" y="6204"/>
                </a:lnTo>
                <a:lnTo>
                  <a:pt x="4372" y="6326"/>
                </a:lnTo>
                <a:lnTo>
                  <a:pt x="4323" y="6448"/>
                </a:lnTo>
                <a:lnTo>
                  <a:pt x="4250" y="6546"/>
                </a:lnTo>
                <a:lnTo>
                  <a:pt x="4128" y="6619"/>
                </a:lnTo>
                <a:lnTo>
                  <a:pt x="4030" y="6692"/>
                </a:lnTo>
                <a:lnTo>
                  <a:pt x="3884" y="6717"/>
                </a:lnTo>
                <a:lnTo>
                  <a:pt x="3761" y="6741"/>
                </a:lnTo>
                <a:lnTo>
                  <a:pt x="3615" y="6717"/>
                </a:lnTo>
                <a:lnTo>
                  <a:pt x="3493" y="6692"/>
                </a:lnTo>
                <a:lnTo>
                  <a:pt x="3371" y="6619"/>
                </a:lnTo>
                <a:lnTo>
                  <a:pt x="3273" y="6546"/>
                </a:lnTo>
                <a:lnTo>
                  <a:pt x="3200" y="6448"/>
                </a:lnTo>
                <a:lnTo>
                  <a:pt x="3126" y="6326"/>
                </a:lnTo>
                <a:lnTo>
                  <a:pt x="3102" y="6204"/>
                </a:lnTo>
                <a:lnTo>
                  <a:pt x="3078" y="6057"/>
                </a:lnTo>
                <a:lnTo>
                  <a:pt x="3102" y="5911"/>
                </a:lnTo>
                <a:lnTo>
                  <a:pt x="3126" y="5789"/>
                </a:lnTo>
                <a:lnTo>
                  <a:pt x="3200" y="5691"/>
                </a:lnTo>
                <a:lnTo>
                  <a:pt x="3273" y="5569"/>
                </a:lnTo>
                <a:lnTo>
                  <a:pt x="3371" y="5496"/>
                </a:lnTo>
                <a:lnTo>
                  <a:pt x="3493" y="5447"/>
                </a:lnTo>
                <a:lnTo>
                  <a:pt x="3615" y="5398"/>
                </a:lnTo>
                <a:lnTo>
                  <a:pt x="3761" y="5373"/>
                </a:lnTo>
                <a:close/>
                <a:moveTo>
                  <a:pt x="17609" y="6741"/>
                </a:moveTo>
                <a:lnTo>
                  <a:pt x="17609" y="6790"/>
                </a:lnTo>
                <a:lnTo>
                  <a:pt x="17585" y="6888"/>
                </a:lnTo>
                <a:lnTo>
                  <a:pt x="17560" y="6937"/>
                </a:lnTo>
                <a:lnTo>
                  <a:pt x="17512" y="7010"/>
                </a:lnTo>
                <a:lnTo>
                  <a:pt x="17365" y="7132"/>
                </a:lnTo>
                <a:lnTo>
                  <a:pt x="17365" y="7132"/>
                </a:lnTo>
                <a:lnTo>
                  <a:pt x="17389" y="7010"/>
                </a:lnTo>
                <a:lnTo>
                  <a:pt x="17414" y="6863"/>
                </a:lnTo>
                <a:lnTo>
                  <a:pt x="17463" y="6790"/>
                </a:lnTo>
                <a:lnTo>
                  <a:pt x="17512" y="6766"/>
                </a:lnTo>
                <a:lnTo>
                  <a:pt x="17560" y="6741"/>
                </a:lnTo>
                <a:close/>
                <a:moveTo>
                  <a:pt x="4836" y="0"/>
                </a:moveTo>
                <a:lnTo>
                  <a:pt x="4738" y="196"/>
                </a:lnTo>
                <a:lnTo>
                  <a:pt x="4641" y="391"/>
                </a:lnTo>
                <a:lnTo>
                  <a:pt x="4543" y="684"/>
                </a:lnTo>
                <a:lnTo>
                  <a:pt x="4445" y="1002"/>
                </a:lnTo>
                <a:lnTo>
                  <a:pt x="4396" y="1393"/>
                </a:lnTo>
                <a:lnTo>
                  <a:pt x="4372" y="1783"/>
                </a:lnTo>
                <a:lnTo>
                  <a:pt x="4372" y="2003"/>
                </a:lnTo>
                <a:lnTo>
                  <a:pt x="4421" y="2223"/>
                </a:lnTo>
                <a:lnTo>
                  <a:pt x="4079" y="2443"/>
                </a:lnTo>
                <a:lnTo>
                  <a:pt x="3688" y="2736"/>
                </a:lnTo>
                <a:lnTo>
                  <a:pt x="3273" y="3151"/>
                </a:lnTo>
                <a:lnTo>
                  <a:pt x="2833" y="3615"/>
                </a:lnTo>
                <a:lnTo>
                  <a:pt x="2418" y="4128"/>
                </a:lnTo>
                <a:lnTo>
                  <a:pt x="2027" y="4665"/>
                </a:lnTo>
                <a:lnTo>
                  <a:pt x="1856" y="4958"/>
                </a:lnTo>
                <a:lnTo>
                  <a:pt x="1710" y="5251"/>
                </a:lnTo>
                <a:lnTo>
                  <a:pt x="1563" y="5544"/>
                </a:lnTo>
                <a:lnTo>
                  <a:pt x="1466" y="5813"/>
                </a:lnTo>
                <a:lnTo>
                  <a:pt x="562" y="5813"/>
                </a:lnTo>
                <a:lnTo>
                  <a:pt x="464" y="5838"/>
                </a:lnTo>
                <a:lnTo>
                  <a:pt x="342" y="5862"/>
                </a:lnTo>
                <a:lnTo>
                  <a:pt x="244" y="5911"/>
                </a:lnTo>
                <a:lnTo>
                  <a:pt x="171" y="5984"/>
                </a:lnTo>
                <a:lnTo>
                  <a:pt x="98" y="6057"/>
                </a:lnTo>
                <a:lnTo>
                  <a:pt x="49" y="6155"/>
                </a:lnTo>
                <a:lnTo>
                  <a:pt x="25" y="6277"/>
                </a:lnTo>
                <a:lnTo>
                  <a:pt x="0" y="6375"/>
                </a:lnTo>
                <a:lnTo>
                  <a:pt x="0" y="8622"/>
                </a:lnTo>
                <a:lnTo>
                  <a:pt x="25" y="8744"/>
                </a:lnTo>
                <a:lnTo>
                  <a:pt x="49" y="8842"/>
                </a:lnTo>
                <a:lnTo>
                  <a:pt x="98" y="8939"/>
                </a:lnTo>
                <a:lnTo>
                  <a:pt x="171" y="9013"/>
                </a:lnTo>
                <a:lnTo>
                  <a:pt x="244" y="9086"/>
                </a:lnTo>
                <a:lnTo>
                  <a:pt x="342" y="9135"/>
                </a:lnTo>
                <a:lnTo>
                  <a:pt x="464" y="9183"/>
                </a:lnTo>
                <a:lnTo>
                  <a:pt x="1514" y="9183"/>
                </a:lnTo>
                <a:lnTo>
                  <a:pt x="1588" y="9379"/>
                </a:lnTo>
                <a:lnTo>
                  <a:pt x="1685" y="9599"/>
                </a:lnTo>
                <a:lnTo>
                  <a:pt x="1930" y="10014"/>
                </a:lnTo>
                <a:lnTo>
                  <a:pt x="2223" y="10405"/>
                </a:lnTo>
                <a:lnTo>
                  <a:pt x="2589" y="10795"/>
                </a:lnTo>
                <a:lnTo>
                  <a:pt x="2980" y="11162"/>
                </a:lnTo>
                <a:lnTo>
                  <a:pt x="3419" y="11504"/>
                </a:lnTo>
                <a:lnTo>
                  <a:pt x="3908" y="11821"/>
                </a:lnTo>
                <a:lnTo>
                  <a:pt x="4421" y="12065"/>
                </a:lnTo>
                <a:lnTo>
                  <a:pt x="4421" y="14557"/>
                </a:lnTo>
                <a:lnTo>
                  <a:pt x="5105" y="14557"/>
                </a:lnTo>
                <a:lnTo>
                  <a:pt x="6326" y="12896"/>
                </a:lnTo>
                <a:lnTo>
                  <a:pt x="6936" y="13067"/>
                </a:lnTo>
                <a:lnTo>
                  <a:pt x="7571" y="13164"/>
                </a:lnTo>
                <a:lnTo>
                  <a:pt x="8231" y="13238"/>
                </a:lnTo>
                <a:lnTo>
                  <a:pt x="8890" y="13262"/>
                </a:lnTo>
                <a:lnTo>
                  <a:pt x="9550" y="13238"/>
                </a:lnTo>
                <a:lnTo>
                  <a:pt x="10209" y="13164"/>
                </a:lnTo>
                <a:lnTo>
                  <a:pt x="10844" y="13067"/>
                </a:lnTo>
                <a:lnTo>
                  <a:pt x="11455" y="12896"/>
                </a:lnTo>
                <a:lnTo>
                  <a:pt x="12627" y="14557"/>
                </a:lnTo>
                <a:lnTo>
                  <a:pt x="13384" y="14557"/>
                </a:lnTo>
                <a:lnTo>
                  <a:pt x="13384" y="12065"/>
                </a:lnTo>
                <a:lnTo>
                  <a:pt x="13726" y="11919"/>
                </a:lnTo>
                <a:lnTo>
                  <a:pt x="14044" y="11748"/>
                </a:lnTo>
                <a:lnTo>
                  <a:pt x="14337" y="11577"/>
                </a:lnTo>
                <a:lnTo>
                  <a:pt x="14630" y="11382"/>
                </a:lnTo>
                <a:lnTo>
                  <a:pt x="14898" y="11162"/>
                </a:lnTo>
                <a:lnTo>
                  <a:pt x="15143" y="10942"/>
                </a:lnTo>
                <a:lnTo>
                  <a:pt x="15387" y="10698"/>
                </a:lnTo>
                <a:lnTo>
                  <a:pt x="15607" y="10429"/>
                </a:lnTo>
                <a:lnTo>
                  <a:pt x="15778" y="10160"/>
                </a:lnTo>
                <a:lnTo>
                  <a:pt x="15949" y="9892"/>
                </a:lnTo>
                <a:lnTo>
                  <a:pt x="16119" y="9599"/>
                </a:lnTo>
                <a:lnTo>
                  <a:pt x="16242" y="9281"/>
                </a:lnTo>
                <a:lnTo>
                  <a:pt x="16364" y="8964"/>
                </a:lnTo>
                <a:lnTo>
                  <a:pt x="16437" y="8622"/>
                </a:lnTo>
                <a:lnTo>
                  <a:pt x="16510" y="8280"/>
                </a:lnTo>
                <a:lnTo>
                  <a:pt x="16559" y="7938"/>
                </a:lnTo>
                <a:lnTo>
                  <a:pt x="16974" y="7938"/>
                </a:lnTo>
                <a:lnTo>
                  <a:pt x="17096" y="7913"/>
                </a:lnTo>
                <a:lnTo>
                  <a:pt x="17316" y="8109"/>
                </a:lnTo>
                <a:lnTo>
                  <a:pt x="17536" y="8231"/>
                </a:lnTo>
                <a:lnTo>
                  <a:pt x="17780" y="8329"/>
                </a:lnTo>
                <a:lnTo>
                  <a:pt x="18024" y="8353"/>
                </a:lnTo>
                <a:lnTo>
                  <a:pt x="18171" y="8353"/>
                </a:lnTo>
                <a:lnTo>
                  <a:pt x="18318" y="8304"/>
                </a:lnTo>
                <a:lnTo>
                  <a:pt x="18415" y="8255"/>
                </a:lnTo>
                <a:lnTo>
                  <a:pt x="18464" y="8158"/>
                </a:lnTo>
                <a:lnTo>
                  <a:pt x="18513" y="8060"/>
                </a:lnTo>
                <a:lnTo>
                  <a:pt x="18488" y="7962"/>
                </a:lnTo>
                <a:lnTo>
                  <a:pt x="18440" y="7865"/>
                </a:lnTo>
                <a:lnTo>
                  <a:pt x="18342" y="7791"/>
                </a:lnTo>
                <a:lnTo>
                  <a:pt x="18244" y="7767"/>
                </a:lnTo>
                <a:lnTo>
                  <a:pt x="18147" y="7767"/>
                </a:lnTo>
                <a:lnTo>
                  <a:pt x="18024" y="7791"/>
                </a:lnTo>
                <a:lnTo>
                  <a:pt x="17902" y="7767"/>
                </a:lnTo>
                <a:lnTo>
                  <a:pt x="17756" y="7718"/>
                </a:lnTo>
                <a:lnTo>
                  <a:pt x="17634" y="7645"/>
                </a:lnTo>
                <a:lnTo>
                  <a:pt x="17780" y="7523"/>
                </a:lnTo>
                <a:lnTo>
                  <a:pt x="17927" y="7376"/>
                </a:lnTo>
                <a:lnTo>
                  <a:pt x="18049" y="7230"/>
                </a:lnTo>
                <a:lnTo>
                  <a:pt x="18122" y="7059"/>
                </a:lnTo>
                <a:lnTo>
                  <a:pt x="18171" y="6888"/>
                </a:lnTo>
                <a:lnTo>
                  <a:pt x="18171" y="6717"/>
                </a:lnTo>
                <a:lnTo>
                  <a:pt x="18147" y="6546"/>
                </a:lnTo>
                <a:lnTo>
                  <a:pt x="18073" y="6424"/>
                </a:lnTo>
                <a:lnTo>
                  <a:pt x="18000" y="6326"/>
                </a:lnTo>
                <a:lnTo>
                  <a:pt x="17902" y="6253"/>
                </a:lnTo>
                <a:lnTo>
                  <a:pt x="17805" y="6204"/>
                </a:lnTo>
                <a:lnTo>
                  <a:pt x="17683" y="6179"/>
                </a:lnTo>
                <a:lnTo>
                  <a:pt x="17560" y="6179"/>
                </a:lnTo>
                <a:lnTo>
                  <a:pt x="17438" y="6204"/>
                </a:lnTo>
                <a:lnTo>
                  <a:pt x="17341" y="6228"/>
                </a:lnTo>
                <a:lnTo>
                  <a:pt x="17243" y="6277"/>
                </a:lnTo>
                <a:lnTo>
                  <a:pt x="17145" y="6326"/>
                </a:lnTo>
                <a:lnTo>
                  <a:pt x="17048" y="6424"/>
                </a:lnTo>
                <a:lnTo>
                  <a:pt x="16974" y="6497"/>
                </a:lnTo>
                <a:lnTo>
                  <a:pt x="16925" y="6619"/>
                </a:lnTo>
                <a:lnTo>
                  <a:pt x="16852" y="6790"/>
                </a:lnTo>
                <a:lnTo>
                  <a:pt x="16803" y="6985"/>
                </a:lnTo>
                <a:lnTo>
                  <a:pt x="16803" y="7181"/>
                </a:lnTo>
                <a:lnTo>
                  <a:pt x="16828" y="7376"/>
                </a:lnTo>
                <a:lnTo>
                  <a:pt x="16706" y="7376"/>
                </a:lnTo>
                <a:lnTo>
                  <a:pt x="16584" y="7352"/>
                </a:lnTo>
                <a:lnTo>
                  <a:pt x="16559" y="7034"/>
                </a:lnTo>
                <a:lnTo>
                  <a:pt x="16535" y="6717"/>
                </a:lnTo>
                <a:lnTo>
                  <a:pt x="16486" y="6399"/>
                </a:lnTo>
                <a:lnTo>
                  <a:pt x="16413" y="6082"/>
                </a:lnTo>
                <a:lnTo>
                  <a:pt x="16315" y="5764"/>
                </a:lnTo>
                <a:lnTo>
                  <a:pt x="16217" y="5471"/>
                </a:lnTo>
                <a:lnTo>
                  <a:pt x="16095" y="5178"/>
                </a:lnTo>
                <a:lnTo>
                  <a:pt x="15949" y="4885"/>
                </a:lnTo>
                <a:lnTo>
                  <a:pt x="15802" y="4616"/>
                </a:lnTo>
                <a:lnTo>
                  <a:pt x="15631" y="4323"/>
                </a:lnTo>
                <a:lnTo>
                  <a:pt x="15436" y="4079"/>
                </a:lnTo>
                <a:lnTo>
                  <a:pt x="15240" y="3810"/>
                </a:lnTo>
                <a:lnTo>
                  <a:pt x="15020" y="3566"/>
                </a:lnTo>
                <a:lnTo>
                  <a:pt x="14801" y="3322"/>
                </a:lnTo>
                <a:lnTo>
                  <a:pt x="14556" y="3102"/>
                </a:lnTo>
                <a:lnTo>
                  <a:pt x="14312" y="2882"/>
                </a:lnTo>
                <a:lnTo>
                  <a:pt x="14044" y="2663"/>
                </a:lnTo>
                <a:lnTo>
                  <a:pt x="13750" y="2467"/>
                </a:lnTo>
                <a:lnTo>
                  <a:pt x="13457" y="2272"/>
                </a:lnTo>
                <a:lnTo>
                  <a:pt x="13164" y="2101"/>
                </a:lnTo>
                <a:lnTo>
                  <a:pt x="12847" y="1930"/>
                </a:lnTo>
                <a:lnTo>
                  <a:pt x="12529" y="1783"/>
                </a:lnTo>
                <a:lnTo>
                  <a:pt x="12212" y="1637"/>
                </a:lnTo>
                <a:lnTo>
                  <a:pt x="11870" y="1515"/>
                </a:lnTo>
                <a:lnTo>
                  <a:pt x="11528" y="1393"/>
                </a:lnTo>
                <a:lnTo>
                  <a:pt x="11162" y="1295"/>
                </a:lnTo>
                <a:lnTo>
                  <a:pt x="10795" y="1222"/>
                </a:lnTo>
                <a:lnTo>
                  <a:pt x="10429" y="1148"/>
                </a:lnTo>
                <a:lnTo>
                  <a:pt x="10063" y="1099"/>
                </a:lnTo>
                <a:lnTo>
                  <a:pt x="9672" y="1051"/>
                </a:lnTo>
                <a:lnTo>
                  <a:pt x="9281" y="1026"/>
                </a:lnTo>
                <a:lnTo>
                  <a:pt x="8353" y="1026"/>
                </a:lnTo>
                <a:lnTo>
                  <a:pt x="7816" y="1075"/>
                </a:lnTo>
                <a:lnTo>
                  <a:pt x="7278" y="1148"/>
                </a:lnTo>
                <a:lnTo>
                  <a:pt x="6765" y="1270"/>
                </a:lnTo>
                <a:lnTo>
                  <a:pt x="6619" y="1051"/>
                </a:lnTo>
                <a:lnTo>
                  <a:pt x="6472" y="880"/>
                </a:lnTo>
                <a:lnTo>
                  <a:pt x="6301" y="709"/>
                </a:lnTo>
                <a:lnTo>
                  <a:pt x="6155" y="562"/>
                </a:lnTo>
                <a:lnTo>
                  <a:pt x="5984" y="440"/>
                </a:lnTo>
                <a:lnTo>
                  <a:pt x="5837" y="342"/>
                </a:lnTo>
                <a:lnTo>
                  <a:pt x="5520" y="196"/>
                </a:lnTo>
                <a:lnTo>
                  <a:pt x="5251" y="98"/>
                </a:lnTo>
                <a:lnTo>
                  <a:pt x="5031" y="49"/>
                </a:lnTo>
                <a:lnTo>
                  <a:pt x="483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2" name="Google Shape;632;p38"/>
          <p:cNvSpPr/>
          <p:nvPr/>
        </p:nvSpPr>
        <p:spPr>
          <a:xfrm>
            <a:off x="6041282" y="2581111"/>
            <a:ext cx="269526" cy="387967"/>
          </a:xfrm>
          <a:custGeom>
            <a:avLst/>
            <a:gdLst/>
            <a:ahLst/>
            <a:cxnLst/>
            <a:rect l="l" t="t" r="r" b="b"/>
            <a:pathLst>
              <a:path w="12896" h="18563" extrusionOk="0">
                <a:moveTo>
                  <a:pt x="6448" y="1564"/>
                </a:moveTo>
                <a:lnTo>
                  <a:pt x="6814" y="1588"/>
                </a:lnTo>
                <a:lnTo>
                  <a:pt x="7181" y="1637"/>
                </a:lnTo>
                <a:lnTo>
                  <a:pt x="7523" y="1735"/>
                </a:lnTo>
                <a:lnTo>
                  <a:pt x="7865" y="1857"/>
                </a:lnTo>
                <a:lnTo>
                  <a:pt x="8182" y="2003"/>
                </a:lnTo>
                <a:lnTo>
                  <a:pt x="8475" y="2199"/>
                </a:lnTo>
                <a:lnTo>
                  <a:pt x="8768" y="2394"/>
                </a:lnTo>
                <a:lnTo>
                  <a:pt x="9013" y="2638"/>
                </a:lnTo>
                <a:lnTo>
                  <a:pt x="9257" y="2883"/>
                </a:lnTo>
                <a:lnTo>
                  <a:pt x="9477" y="3176"/>
                </a:lnTo>
                <a:lnTo>
                  <a:pt x="9647" y="3469"/>
                </a:lnTo>
                <a:lnTo>
                  <a:pt x="9794" y="3786"/>
                </a:lnTo>
                <a:lnTo>
                  <a:pt x="9916" y="4128"/>
                </a:lnTo>
                <a:lnTo>
                  <a:pt x="10014" y="4470"/>
                </a:lnTo>
                <a:lnTo>
                  <a:pt x="10063" y="4836"/>
                </a:lnTo>
                <a:lnTo>
                  <a:pt x="10087" y="5203"/>
                </a:lnTo>
                <a:lnTo>
                  <a:pt x="10087" y="7547"/>
                </a:lnTo>
                <a:lnTo>
                  <a:pt x="2809" y="7547"/>
                </a:lnTo>
                <a:lnTo>
                  <a:pt x="2809" y="5203"/>
                </a:lnTo>
                <a:lnTo>
                  <a:pt x="2833" y="4836"/>
                </a:lnTo>
                <a:lnTo>
                  <a:pt x="2882" y="4470"/>
                </a:lnTo>
                <a:lnTo>
                  <a:pt x="2980" y="4128"/>
                </a:lnTo>
                <a:lnTo>
                  <a:pt x="3102" y="3786"/>
                </a:lnTo>
                <a:lnTo>
                  <a:pt x="3249" y="3469"/>
                </a:lnTo>
                <a:lnTo>
                  <a:pt x="3420" y="3176"/>
                </a:lnTo>
                <a:lnTo>
                  <a:pt x="3639" y="2883"/>
                </a:lnTo>
                <a:lnTo>
                  <a:pt x="3884" y="2638"/>
                </a:lnTo>
                <a:lnTo>
                  <a:pt x="4128" y="2394"/>
                </a:lnTo>
                <a:lnTo>
                  <a:pt x="4421" y="2199"/>
                </a:lnTo>
                <a:lnTo>
                  <a:pt x="4714" y="2003"/>
                </a:lnTo>
                <a:lnTo>
                  <a:pt x="5032" y="1857"/>
                </a:lnTo>
                <a:lnTo>
                  <a:pt x="5373" y="1735"/>
                </a:lnTo>
                <a:lnTo>
                  <a:pt x="5715" y="1637"/>
                </a:lnTo>
                <a:lnTo>
                  <a:pt x="6082" y="1588"/>
                </a:lnTo>
                <a:lnTo>
                  <a:pt x="6448" y="1564"/>
                </a:lnTo>
                <a:close/>
                <a:moveTo>
                  <a:pt x="6448" y="10991"/>
                </a:moveTo>
                <a:lnTo>
                  <a:pt x="6692" y="11015"/>
                </a:lnTo>
                <a:lnTo>
                  <a:pt x="6937" y="11089"/>
                </a:lnTo>
                <a:lnTo>
                  <a:pt x="7132" y="11211"/>
                </a:lnTo>
                <a:lnTo>
                  <a:pt x="7327" y="11357"/>
                </a:lnTo>
                <a:lnTo>
                  <a:pt x="7474" y="11528"/>
                </a:lnTo>
                <a:lnTo>
                  <a:pt x="7572" y="11748"/>
                </a:lnTo>
                <a:lnTo>
                  <a:pt x="7645" y="11968"/>
                </a:lnTo>
                <a:lnTo>
                  <a:pt x="7669" y="12212"/>
                </a:lnTo>
                <a:lnTo>
                  <a:pt x="7669" y="12383"/>
                </a:lnTo>
                <a:lnTo>
                  <a:pt x="7645" y="12530"/>
                </a:lnTo>
                <a:lnTo>
                  <a:pt x="7596" y="12701"/>
                </a:lnTo>
                <a:lnTo>
                  <a:pt x="7523" y="12823"/>
                </a:lnTo>
                <a:lnTo>
                  <a:pt x="7425" y="12969"/>
                </a:lnTo>
                <a:lnTo>
                  <a:pt x="7327" y="13067"/>
                </a:lnTo>
                <a:lnTo>
                  <a:pt x="7205" y="13189"/>
                </a:lnTo>
                <a:lnTo>
                  <a:pt x="7083" y="13262"/>
                </a:lnTo>
                <a:lnTo>
                  <a:pt x="7230" y="15094"/>
                </a:lnTo>
                <a:lnTo>
                  <a:pt x="5667" y="15094"/>
                </a:lnTo>
                <a:lnTo>
                  <a:pt x="5813" y="13262"/>
                </a:lnTo>
                <a:lnTo>
                  <a:pt x="5691" y="13189"/>
                </a:lnTo>
                <a:lnTo>
                  <a:pt x="5569" y="13067"/>
                </a:lnTo>
                <a:lnTo>
                  <a:pt x="5471" y="12969"/>
                </a:lnTo>
                <a:lnTo>
                  <a:pt x="5373" y="12823"/>
                </a:lnTo>
                <a:lnTo>
                  <a:pt x="5300" y="12701"/>
                </a:lnTo>
                <a:lnTo>
                  <a:pt x="5251" y="12530"/>
                </a:lnTo>
                <a:lnTo>
                  <a:pt x="5227" y="12383"/>
                </a:lnTo>
                <a:lnTo>
                  <a:pt x="5227" y="12212"/>
                </a:lnTo>
                <a:lnTo>
                  <a:pt x="5251" y="11968"/>
                </a:lnTo>
                <a:lnTo>
                  <a:pt x="5325" y="11748"/>
                </a:lnTo>
                <a:lnTo>
                  <a:pt x="5422" y="11528"/>
                </a:lnTo>
                <a:lnTo>
                  <a:pt x="5569" y="11357"/>
                </a:lnTo>
                <a:lnTo>
                  <a:pt x="5764" y="11211"/>
                </a:lnTo>
                <a:lnTo>
                  <a:pt x="5960" y="11089"/>
                </a:lnTo>
                <a:lnTo>
                  <a:pt x="6204" y="11015"/>
                </a:lnTo>
                <a:lnTo>
                  <a:pt x="6448" y="10991"/>
                </a:lnTo>
                <a:close/>
                <a:moveTo>
                  <a:pt x="6448" y="1"/>
                </a:moveTo>
                <a:lnTo>
                  <a:pt x="5911" y="25"/>
                </a:lnTo>
                <a:lnTo>
                  <a:pt x="5398" y="123"/>
                </a:lnTo>
                <a:lnTo>
                  <a:pt x="4909" y="245"/>
                </a:lnTo>
                <a:lnTo>
                  <a:pt x="4421" y="416"/>
                </a:lnTo>
                <a:lnTo>
                  <a:pt x="3981" y="636"/>
                </a:lnTo>
                <a:lnTo>
                  <a:pt x="3542" y="904"/>
                </a:lnTo>
                <a:lnTo>
                  <a:pt x="3151" y="1197"/>
                </a:lnTo>
                <a:lnTo>
                  <a:pt x="2760" y="1539"/>
                </a:lnTo>
                <a:lnTo>
                  <a:pt x="2443" y="1906"/>
                </a:lnTo>
                <a:lnTo>
                  <a:pt x="2125" y="2296"/>
                </a:lnTo>
                <a:lnTo>
                  <a:pt x="1881" y="2736"/>
                </a:lnTo>
                <a:lnTo>
                  <a:pt x="1661" y="3176"/>
                </a:lnTo>
                <a:lnTo>
                  <a:pt x="1466" y="3664"/>
                </a:lnTo>
                <a:lnTo>
                  <a:pt x="1344" y="4153"/>
                </a:lnTo>
                <a:lnTo>
                  <a:pt x="1270" y="4690"/>
                </a:lnTo>
                <a:lnTo>
                  <a:pt x="1246" y="5203"/>
                </a:lnTo>
                <a:lnTo>
                  <a:pt x="1246" y="7547"/>
                </a:lnTo>
                <a:lnTo>
                  <a:pt x="391" y="7547"/>
                </a:lnTo>
                <a:lnTo>
                  <a:pt x="293" y="7572"/>
                </a:lnTo>
                <a:lnTo>
                  <a:pt x="220" y="7621"/>
                </a:lnTo>
                <a:lnTo>
                  <a:pt x="147" y="7669"/>
                </a:lnTo>
                <a:lnTo>
                  <a:pt x="74" y="7743"/>
                </a:lnTo>
                <a:lnTo>
                  <a:pt x="49" y="7840"/>
                </a:lnTo>
                <a:lnTo>
                  <a:pt x="0" y="7914"/>
                </a:lnTo>
                <a:lnTo>
                  <a:pt x="0" y="8036"/>
                </a:lnTo>
                <a:lnTo>
                  <a:pt x="0" y="18074"/>
                </a:lnTo>
                <a:lnTo>
                  <a:pt x="0" y="18171"/>
                </a:lnTo>
                <a:lnTo>
                  <a:pt x="49" y="18269"/>
                </a:lnTo>
                <a:lnTo>
                  <a:pt x="74" y="18342"/>
                </a:lnTo>
                <a:lnTo>
                  <a:pt x="147" y="18416"/>
                </a:lnTo>
                <a:lnTo>
                  <a:pt x="220" y="18464"/>
                </a:lnTo>
                <a:lnTo>
                  <a:pt x="293" y="18513"/>
                </a:lnTo>
                <a:lnTo>
                  <a:pt x="391" y="18538"/>
                </a:lnTo>
                <a:lnTo>
                  <a:pt x="489" y="18562"/>
                </a:lnTo>
                <a:lnTo>
                  <a:pt x="12407" y="18562"/>
                </a:lnTo>
                <a:lnTo>
                  <a:pt x="12505" y="18538"/>
                </a:lnTo>
                <a:lnTo>
                  <a:pt x="12603" y="18513"/>
                </a:lnTo>
                <a:lnTo>
                  <a:pt x="12676" y="18464"/>
                </a:lnTo>
                <a:lnTo>
                  <a:pt x="12749" y="18416"/>
                </a:lnTo>
                <a:lnTo>
                  <a:pt x="12822" y="18342"/>
                </a:lnTo>
                <a:lnTo>
                  <a:pt x="12847" y="18269"/>
                </a:lnTo>
                <a:lnTo>
                  <a:pt x="12896" y="18171"/>
                </a:lnTo>
                <a:lnTo>
                  <a:pt x="12896" y="18074"/>
                </a:lnTo>
                <a:lnTo>
                  <a:pt x="12896" y="8036"/>
                </a:lnTo>
                <a:lnTo>
                  <a:pt x="12896" y="7914"/>
                </a:lnTo>
                <a:lnTo>
                  <a:pt x="12847" y="7840"/>
                </a:lnTo>
                <a:lnTo>
                  <a:pt x="12822" y="7743"/>
                </a:lnTo>
                <a:lnTo>
                  <a:pt x="12749" y="7669"/>
                </a:lnTo>
                <a:lnTo>
                  <a:pt x="12676" y="7621"/>
                </a:lnTo>
                <a:lnTo>
                  <a:pt x="12603" y="7572"/>
                </a:lnTo>
                <a:lnTo>
                  <a:pt x="12505" y="7547"/>
                </a:lnTo>
                <a:lnTo>
                  <a:pt x="11650" y="7547"/>
                </a:lnTo>
                <a:lnTo>
                  <a:pt x="11650" y="5203"/>
                </a:lnTo>
                <a:lnTo>
                  <a:pt x="11626" y="4690"/>
                </a:lnTo>
                <a:lnTo>
                  <a:pt x="11552" y="4153"/>
                </a:lnTo>
                <a:lnTo>
                  <a:pt x="11430" y="3664"/>
                </a:lnTo>
                <a:lnTo>
                  <a:pt x="11235" y="3176"/>
                </a:lnTo>
                <a:lnTo>
                  <a:pt x="11015" y="2736"/>
                </a:lnTo>
                <a:lnTo>
                  <a:pt x="10771" y="2296"/>
                </a:lnTo>
                <a:lnTo>
                  <a:pt x="10453" y="1906"/>
                </a:lnTo>
                <a:lnTo>
                  <a:pt x="10136" y="1539"/>
                </a:lnTo>
                <a:lnTo>
                  <a:pt x="9745" y="1197"/>
                </a:lnTo>
                <a:lnTo>
                  <a:pt x="9354" y="904"/>
                </a:lnTo>
                <a:lnTo>
                  <a:pt x="8939" y="636"/>
                </a:lnTo>
                <a:lnTo>
                  <a:pt x="8475" y="416"/>
                </a:lnTo>
                <a:lnTo>
                  <a:pt x="7987" y="245"/>
                </a:lnTo>
                <a:lnTo>
                  <a:pt x="7498" y="123"/>
                </a:lnTo>
                <a:lnTo>
                  <a:pt x="6985" y="25"/>
                </a:lnTo>
                <a:lnTo>
                  <a:pt x="64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33" name="Google Shape;633;p38"/>
          <p:cNvGrpSpPr/>
          <p:nvPr/>
        </p:nvGrpSpPr>
        <p:grpSpPr>
          <a:xfrm>
            <a:off x="6607166" y="2593262"/>
            <a:ext cx="264427" cy="375719"/>
            <a:chOff x="6701050" y="2978375"/>
            <a:chExt cx="316300" cy="449425"/>
          </a:xfrm>
        </p:grpSpPr>
        <p:sp>
          <p:nvSpPr>
            <p:cNvPr id="634" name="Google Shape;634;p38"/>
            <p:cNvSpPr/>
            <p:nvPr/>
          </p:nvSpPr>
          <p:spPr>
            <a:xfrm>
              <a:off x="6701050" y="2978375"/>
              <a:ext cx="316300" cy="78175"/>
            </a:xfrm>
            <a:custGeom>
              <a:avLst/>
              <a:gdLst/>
              <a:ahLst/>
              <a:cxnLst/>
              <a:rect l="l" t="t" r="r" b="b"/>
              <a:pathLst>
                <a:path w="12652" h="3127" extrusionOk="0">
                  <a:moveTo>
                    <a:pt x="7840" y="782"/>
                  </a:moveTo>
                  <a:lnTo>
                    <a:pt x="7865" y="807"/>
                  </a:lnTo>
                  <a:lnTo>
                    <a:pt x="7889" y="831"/>
                  </a:lnTo>
                  <a:lnTo>
                    <a:pt x="7889" y="880"/>
                  </a:lnTo>
                  <a:lnTo>
                    <a:pt x="7889" y="1417"/>
                  </a:lnTo>
                  <a:lnTo>
                    <a:pt x="4763" y="1417"/>
                  </a:lnTo>
                  <a:lnTo>
                    <a:pt x="4763" y="880"/>
                  </a:lnTo>
                  <a:lnTo>
                    <a:pt x="4763" y="831"/>
                  </a:lnTo>
                  <a:lnTo>
                    <a:pt x="4787" y="807"/>
                  </a:lnTo>
                  <a:lnTo>
                    <a:pt x="4812" y="782"/>
                  </a:lnTo>
                  <a:close/>
                  <a:moveTo>
                    <a:pt x="4861" y="1"/>
                  </a:moveTo>
                  <a:lnTo>
                    <a:pt x="4690" y="25"/>
                  </a:lnTo>
                  <a:lnTo>
                    <a:pt x="4519" y="74"/>
                  </a:lnTo>
                  <a:lnTo>
                    <a:pt x="4372" y="147"/>
                  </a:lnTo>
                  <a:lnTo>
                    <a:pt x="4250" y="269"/>
                  </a:lnTo>
                  <a:lnTo>
                    <a:pt x="4128" y="392"/>
                  </a:lnTo>
                  <a:lnTo>
                    <a:pt x="4055" y="538"/>
                  </a:lnTo>
                  <a:lnTo>
                    <a:pt x="4006" y="709"/>
                  </a:lnTo>
                  <a:lnTo>
                    <a:pt x="3982" y="880"/>
                  </a:lnTo>
                  <a:lnTo>
                    <a:pt x="3982" y="1417"/>
                  </a:lnTo>
                  <a:lnTo>
                    <a:pt x="391" y="1417"/>
                  </a:lnTo>
                  <a:lnTo>
                    <a:pt x="294" y="1466"/>
                  </a:lnTo>
                  <a:lnTo>
                    <a:pt x="220" y="1491"/>
                  </a:lnTo>
                  <a:lnTo>
                    <a:pt x="147" y="1564"/>
                  </a:lnTo>
                  <a:lnTo>
                    <a:pt x="74" y="1637"/>
                  </a:lnTo>
                  <a:lnTo>
                    <a:pt x="49" y="1710"/>
                  </a:lnTo>
                  <a:lnTo>
                    <a:pt x="1" y="1808"/>
                  </a:lnTo>
                  <a:lnTo>
                    <a:pt x="1" y="1906"/>
                  </a:lnTo>
                  <a:lnTo>
                    <a:pt x="1" y="3127"/>
                  </a:lnTo>
                  <a:lnTo>
                    <a:pt x="12652" y="3127"/>
                  </a:lnTo>
                  <a:lnTo>
                    <a:pt x="12652" y="1906"/>
                  </a:lnTo>
                  <a:lnTo>
                    <a:pt x="12652" y="1808"/>
                  </a:lnTo>
                  <a:lnTo>
                    <a:pt x="12603" y="1710"/>
                  </a:lnTo>
                  <a:lnTo>
                    <a:pt x="12578" y="1637"/>
                  </a:lnTo>
                  <a:lnTo>
                    <a:pt x="12505" y="1564"/>
                  </a:lnTo>
                  <a:lnTo>
                    <a:pt x="12432" y="1491"/>
                  </a:lnTo>
                  <a:lnTo>
                    <a:pt x="12359" y="1466"/>
                  </a:lnTo>
                  <a:lnTo>
                    <a:pt x="12261" y="1417"/>
                  </a:lnTo>
                  <a:lnTo>
                    <a:pt x="8671" y="1417"/>
                  </a:lnTo>
                  <a:lnTo>
                    <a:pt x="8671" y="880"/>
                  </a:lnTo>
                  <a:lnTo>
                    <a:pt x="8646" y="709"/>
                  </a:lnTo>
                  <a:lnTo>
                    <a:pt x="8597" y="538"/>
                  </a:lnTo>
                  <a:lnTo>
                    <a:pt x="8524" y="392"/>
                  </a:lnTo>
                  <a:lnTo>
                    <a:pt x="8402" y="269"/>
                  </a:lnTo>
                  <a:lnTo>
                    <a:pt x="8280" y="147"/>
                  </a:lnTo>
                  <a:lnTo>
                    <a:pt x="8133" y="74"/>
                  </a:lnTo>
                  <a:lnTo>
                    <a:pt x="7962" y="25"/>
                  </a:lnTo>
                  <a:lnTo>
                    <a:pt x="779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38"/>
            <p:cNvSpPr/>
            <p:nvPr/>
          </p:nvSpPr>
          <p:spPr>
            <a:xfrm>
              <a:off x="6713875" y="3068750"/>
              <a:ext cx="290650" cy="359050"/>
            </a:xfrm>
            <a:custGeom>
              <a:avLst/>
              <a:gdLst/>
              <a:ahLst/>
              <a:cxnLst/>
              <a:rect l="l" t="t" r="r" b="b"/>
              <a:pathLst>
                <a:path w="11626" h="14362" extrusionOk="0">
                  <a:moveTo>
                    <a:pt x="2614" y="1686"/>
                  </a:moveTo>
                  <a:lnTo>
                    <a:pt x="2711" y="1710"/>
                  </a:lnTo>
                  <a:lnTo>
                    <a:pt x="2785" y="1759"/>
                  </a:lnTo>
                  <a:lnTo>
                    <a:pt x="2834" y="1857"/>
                  </a:lnTo>
                  <a:lnTo>
                    <a:pt x="2858" y="1930"/>
                  </a:lnTo>
                  <a:lnTo>
                    <a:pt x="2858" y="12432"/>
                  </a:lnTo>
                  <a:lnTo>
                    <a:pt x="2834" y="12529"/>
                  </a:lnTo>
                  <a:lnTo>
                    <a:pt x="2785" y="12603"/>
                  </a:lnTo>
                  <a:lnTo>
                    <a:pt x="2711" y="12652"/>
                  </a:lnTo>
                  <a:lnTo>
                    <a:pt x="2614" y="12676"/>
                  </a:lnTo>
                  <a:lnTo>
                    <a:pt x="2516" y="12652"/>
                  </a:lnTo>
                  <a:lnTo>
                    <a:pt x="2443" y="12603"/>
                  </a:lnTo>
                  <a:lnTo>
                    <a:pt x="2394" y="12529"/>
                  </a:lnTo>
                  <a:lnTo>
                    <a:pt x="2369" y="12432"/>
                  </a:lnTo>
                  <a:lnTo>
                    <a:pt x="2369" y="1930"/>
                  </a:lnTo>
                  <a:lnTo>
                    <a:pt x="2394" y="1857"/>
                  </a:lnTo>
                  <a:lnTo>
                    <a:pt x="2443" y="1759"/>
                  </a:lnTo>
                  <a:lnTo>
                    <a:pt x="2516" y="1710"/>
                  </a:lnTo>
                  <a:lnTo>
                    <a:pt x="2614" y="1686"/>
                  </a:lnTo>
                  <a:close/>
                  <a:moveTo>
                    <a:pt x="5813" y="1686"/>
                  </a:moveTo>
                  <a:lnTo>
                    <a:pt x="5911" y="1710"/>
                  </a:lnTo>
                  <a:lnTo>
                    <a:pt x="5984" y="1759"/>
                  </a:lnTo>
                  <a:lnTo>
                    <a:pt x="6033" y="1857"/>
                  </a:lnTo>
                  <a:lnTo>
                    <a:pt x="6057" y="1930"/>
                  </a:lnTo>
                  <a:lnTo>
                    <a:pt x="6057" y="12432"/>
                  </a:lnTo>
                  <a:lnTo>
                    <a:pt x="6033" y="12529"/>
                  </a:lnTo>
                  <a:lnTo>
                    <a:pt x="5984" y="12603"/>
                  </a:lnTo>
                  <a:lnTo>
                    <a:pt x="5911" y="12652"/>
                  </a:lnTo>
                  <a:lnTo>
                    <a:pt x="5813" y="12676"/>
                  </a:lnTo>
                  <a:lnTo>
                    <a:pt x="5715" y="12652"/>
                  </a:lnTo>
                  <a:lnTo>
                    <a:pt x="5642" y="12603"/>
                  </a:lnTo>
                  <a:lnTo>
                    <a:pt x="5593" y="12529"/>
                  </a:lnTo>
                  <a:lnTo>
                    <a:pt x="5569" y="12432"/>
                  </a:lnTo>
                  <a:lnTo>
                    <a:pt x="5569" y="1930"/>
                  </a:lnTo>
                  <a:lnTo>
                    <a:pt x="5593" y="1857"/>
                  </a:lnTo>
                  <a:lnTo>
                    <a:pt x="5642" y="1759"/>
                  </a:lnTo>
                  <a:lnTo>
                    <a:pt x="5715" y="1710"/>
                  </a:lnTo>
                  <a:lnTo>
                    <a:pt x="5813" y="1686"/>
                  </a:lnTo>
                  <a:close/>
                  <a:moveTo>
                    <a:pt x="9013" y="1686"/>
                  </a:moveTo>
                  <a:lnTo>
                    <a:pt x="9110" y="1710"/>
                  </a:lnTo>
                  <a:lnTo>
                    <a:pt x="9183" y="1759"/>
                  </a:lnTo>
                  <a:lnTo>
                    <a:pt x="9232" y="1857"/>
                  </a:lnTo>
                  <a:lnTo>
                    <a:pt x="9257" y="1930"/>
                  </a:lnTo>
                  <a:lnTo>
                    <a:pt x="9257" y="12432"/>
                  </a:lnTo>
                  <a:lnTo>
                    <a:pt x="9232" y="12529"/>
                  </a:lnTo>
                  <a:lnTo>
                    <a:pt x="9183" y="12603"/>
                  </a:lnTo>
                  <a:lnTo>
                    <a:pt x="9110" y="12652"/>
                  </a:lnTo>
                  <a:lnTo>
                    <a:pt x="9013" y="12676"/>
                  </a:lnTo>
                  <a:lnTo>
                    <a:pt x="8915" y="12652"/>
                  </a:lnTo>
                  <a:lnTo>
                    <a:pt x="8842" y="12603"/>
                  </a:lnTo>
                  <a:lnTo>
                    <a:pt x="8793" y="12529"/>
                  </a:lnTo>
                  <a:lnTo>
                    <a:pt x="8768" y="12432"/>
                  </a:lnTo>
                  <a:lnTo>
                    <a:pt x="8768" y="1930"/>
                  </a:lnTo>
                  <a:lnTo>
                    <a:pt x="8793" y="1857"/>
                  </a:lnTo>
                  <a:lnTo>
                    <a:pt x="8842" y="1759"/>
                  </a:lnTo>
                  <a:lnTo>
                    <a:pt x="8915" y="1710"/>
                  </a:lnTo>
                  <a:lnTo>
                    <a:pt x="9013" y="1686"/>
                  </a:lnTo>
                  <a:close/>
                  <a:moveTo>
                    <a:pt x="0" y="0"/>
                  </a:moveTo>
                  <a:lnTo>
                    <a:pt x="0" y="13873"/>
                  </a:lnTo>
                  <a:lnTo>
                    <a:pt x="0" y="13970"/>
                  </a:lnTo>
                  <a:lnTo>
                    <a:pt x="49" y="14068"/>
                  </a:lnTo>
                  <a:lnTo>
                    <a:pt x="74" y="14141"/>
                  </a:lnTo>
                  <a:lnTo>
                    <a:pt x="147" y="14215"/>
                  </a:lnTo>
                  <a:lnTo>
                    <a:pt x="220" y="14263"/>
                  </a:lnTo>
                  <a:lnTo>
                    <a:pt x="294" y="14312"/>
                  </a:lnTo>
                  <a:lnTo>
                    <a:pt x="391" y="14337"/>
                  </a:lnTo>
                  <a:lnTo>
                    <a:pt x="489" y="14361"/>
                  </a:lnTo>
                  <a:lnTo>
                    <a:pt x="11137" y="14361"/>
                  </a:lnTo>
                  <a:lnTo>
                    <a:pt x="11235" y="14337"/>
                  </a:lnTo>
                  <a:lnTo>
                    <a:pt x="11333" y="14312"/>
                  </a:lnTo>
                  <a:lnTo>
                    <a:pt x="11406" y="14263"/>
                  </a:lnTo>
                  <a:lnTo>
                    <a:pt x="11479" y="14215"/>
                  </a:lnTo>
                  <a:lnTo>
                    <a:pt x="11553" y="14141"/>
                  </a:lnTo>
                  <a:lnTo>
                    <a:pt x="11577" y="14068"/>
                  </a:lnTo>
                  <a:lnTo>
                    <a:pt x="11626" y="13970"/>
                  </a:lnTo>
                  <a:lnTo>
                    <a:pt x="11626" y="13873"/>
                  </a:lnTo>
                  <a:lnTo>
                    <a:pt x="1162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36" name="Google Shape;636;p38"/>
          <p:cNvGrpSpPr/>
          <p:nvPr/>
        </p:nvGrpSpPr>
        <p:grpSpPr>
          <a:xfrm>
            <a:off x="2042794" y="3211923"/>
            <a:ext cx="376743" cy="253204"/>
            <a:chOff x="1241275" y="3718400"/>
            <a:chExt cx="450650" cy="302875"/>
          </a:xfrm>
        </p:grpSpPr>
        <p:sp>
          <p:nvSpPr>
            <p:cNvPr id="637" name="Google Shape;637;p38"/>
            <p:cNvSpPr/>
            <p:nvPr/>
          </p:nvSpPr>
          <p:spPr>
            <a:xfrm>
              <a:off x="1241275" y="3718400"/>
              <a:ext cx="450650" cy="302875"/>
            </a:xfrm>
            <a:custGeom>
              <a:avLst/>
              <a:gdLst/>
              <a:ahLst/>
              <a:cxnLst/>
              <a:rect l="l" t="t" r="r" b="b"/>
              <a:pathLst>
                <a:path w="18026" h="12115" extrusionOk="0">
                  <a:moveTo>
                    <a:pt x="17048" y="977"/>
                  </a:moveTo>
                  <a:lnTo>
                    <a:pt x="17048" y="3127"/>
                  </a:lnTo>
                  <a:lnTo>
                    <a:pt x="978" y="3127"/>
                  </a:lnTo>
                  <a:lnTo>
                    <a:pt x="978" y="977"/>
                  </a:lnTo>
                  <a:close/>
                  <a:moveTo>
                    <a:pt x="17048" y="5447"/>
                  </a:moveTo>
                  <a:lnTo>
                    <a:pt x="17048" y="11137"/>
                  </a:lnTo>
                  <a:lnTo>
                    <a:pt x="978" y="11137"/>
                  </a:lnTo>
                  <a:lnTo>
                    <a:pt x="978" y="5447"/>
                  </a:lnTo>
                  <a:close/>
                  <a:moveTo>
                    <a:pt x="978" y="1"/>
                  </a:moveTo>
                  <a:lnTo>
                    <a:pt x="782" y="25"/>
                  </a:lnTo>
                  <a:lnTo>
                    <a:pt x="587" y="74"/>
                  </a:lnTo>
                  <a:lnTo>
                    <a:pt x="416" y="172"/>
                  </a:lnTo>
                  <a:lnTo>
                    <a:pt x="294" y="294"/>
                  </a:lnTo>
                  <a:lnTo>
                    <a:pt x="172" y="440"/>
                  </a:lnTo>
                  <a:lnTo>
                    <a:pt x="74" y="611"/>
                  </a:lnTo>
                  <a:lnTo>
                    <a:pt x="25" y="782"/>
                  </a:lnTo>
                  <a:lnTo>
                    <a:pt x="1" y="977"/>
                  </a:lnTo>
                  <a:lnTo>
                    <a:pt x="1" y="11137"/>
                  </a:lnTo>
                  <a:lnTo>
                    <a:pt x="25" y="11333"/>
                  </a:lnTo>
                  <a:lnTo>
                    <a:pt x="74" y="11504"/>
                  </a:lnTo>
                  <a:lnTo>
                    <a:pt x="172" y="11675"/>
                  </a:lnTo>
                  <a:lnTo>
                    <a:pt x="294" y="11821"/>
                  </a:lnTo>
                  <a:lnTo>
                    <a:pt x="416" y="11943"/>
                  </a:lnTo>
                  <a:lnTo>
                    <a:pt x="587" y="12041"/>
                  </a:lnTo>
                  <a:lnTo>
                    <a:pt x="782" y="12090"/>
                  </a:lnTo>
                  <a:lnTo>
                    <a:pt x="978" y="12114"/>
                  </a:lnTo>
                  <a:lnTo>
                    <a:pt x="17048" y="12114"/>
                  </a:lnTo>
                  <a:lnTo>
                    <a:pt x="17243" y="12090"/>
                  </a:lnTo>
                  <a:lnTo>
                    <a:pt x="17439" y="12041"/>
                  </a:lnTo>
                  <a:lnTo>
                    <a:pt x="17610" y="11943"/>
                  </a:lnTo>
                  <a:lnTo>
                    <a:pt x="17732" y="11821"/>
                  </a:lnTo>
                  <a:lnTo>
                    <a:pt x="17854" y="11675"/>
                  </a:lnTo>
                  <a:lnTo>
                    <a:pt x="17952" y="11504"/>
                  </a:lnTo>
                  <a:lnTo>
                    <a:pt x="18001" y="11333"/>
                  </a:lnTo>
                  <a:lnTo>
                    <a:pt x="18025" y="11137"/>
                  </a:lnTo>
                  <a:lnTo>
                    <a:pt x="18025" y="977"/>
                  </a:lnTo>
                  <a:lnTo>
                    <a:pt x="18001" y="782"/>
                  </a:lnTo>
                  <a:lnTo>
                    <a:pt x="17952" y="611"/>
                  </a:lnTo>
                  <a:lnTo>
                    <a:pt x="17854" y="440"/>
                  </a:lnTo>
                  <a:lnTo>
                    <a:pt x="17732" y="294"/>
                  </a:lnTo>
                  <a:lnTo>
                    <a:pt x="17610" y="172"/>
                  </a:lnTo>
                  <a:lnTo>
                    <a:pt x="17439" y="74"/>
                  </a:lnTo>
                  <a:lnTo>
                    <a:pt x="17243" y="25"/>
                  </a:lnTo>
                  <a:lnTo>
                    <a:pt x="170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38"/>
            <p:cNvSpPr/>
            <p:nvPr/>
          </p:nvSpPr>
          <p:spPr>
            <a:xfrm>
              <a:off x="1293175" y="3895475"/>
              <a:ext cx="174050" cy="12225"/>
            </a:xfrm>
            <a:custGeom>
              <a:avLst/>
              <a:gdLst/>
              <a:ahLst/>
              <a:cxnLst/>
              <a:rect l="l" t="t" r="r" b="b"/>
              <a:pathLst>
                <a:path w="6962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4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6717" y="489"/>
                  </a:lnTo>
                  <a:lnTo>
                    <a:pt x="6815" y="464"/>
                  </a:lnTo>
                  <a:lnTo>
                    <a:pt x="6888" y="415"/>
                  </a:lnTo>
                  <a:lnTo>
                    <a:pt x="6961" y="342"/>
                  </a:lnTo>
                  <a:lnTo>
                    <a:pt x="6961" y="244"/>
                  </a:lnTo>
                  <a:lnTo>
                    <a:pt x="6961" y="147"/>
                  </a:lnTo>
                  <a:lnTo>
                    <a:pt x="6888" y="74"/>
                  </a:lnTo>
                  <a:lnTo>
                    <a:pt x="6815" y="25"/>
                  </a:lnTo>
                  <a:lnTo>
                    <a:pt x="671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38"/>
            <p:cNvSpPr/>
            <p:nvPr/>
          </p:nvSpPr>
          <p:spPr>
            <a:xfrm>
              <a:off x="1293175" y="3935775"/>
              <a:ext cx="122750" cy="12225"/>
            </a:xfrm>
            <a:custGeom>
              <a:avLst/>
              <a:gdLst/>
              <a:ahLst/>
              <a:cxnLst/>
              <a:rect l="l" t="t" r="r" b="b"/>
              <a:pathLst>
                <a:path w="4910" h="489" extrusionOk="0">
                  <a:moveTo>
                    <a:pt x="245" y="0"/>
                  </a:moveTo>
                  <a:lnTo>
                    <a:pt x="147" y="25"/>
                  </a:lnTo>
                  <a:lnTo>
                    <a:pt x="74" y="73"/>
                  </a:lnTo>
                  <a:lnTo>
                    <a:pt x="25" y="147"/>
                  </a:lnTo>
                  <a:lnTo>
                    <a:pt x="1" y="244"/>
                  </a:lnTo>
                  <a:lnTo>
                    <a:pt x="25" y="342"/>
                  </a:lnTo>
                  <a:lnTo>
                    <a:pt x="74" y="415"/>
                  </a:lnTo>
                  <a:lnTo>
                    <a:pt x="147" y="464"/>
                  </a:lnTo>
                  <a:lnTo>
                    <a:pt x="245" y="489"/>
                  </a:lnTo>
                  <a:lnTo>
                    <a:pt x="4666" y="489"/>
                  </a:lnTo>
                  <a:lnTo>
                    <a:pt x="4763" y="464"/>
                  </a:lnTo>
                  <a:lnTo>
                    <a:pt x="4837" y="415"/>
                  </a:lnTo>
                  <a:lnTo>
                    <a:pt x="4885" y="342"/>
                  </a:lnTo>
                  <a:lnTo>
                    <a:pt x="4910" y="244"/>
                  </a:lnTo>
                  <a:lnTo>
                    <a:pt x="4885" y="147"/>
                  </a:lnTo>
                  <a:lnTo>
                    <a:pt x="4837" y="73"/>
                  </a:lnTo>
                  <a:lnTo>
                    <a:pt x="4763" y="25"/>
                  </a:lnTo>
                  <a:lnTo>
                    <a:pt x="466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38"/>
            <p:cNvSpPr/>
            <p:nvPr/>
          </p:nvSpPr>
          <p:spPr>
            <a:xfrm>
              <a:off x="1570375" y="3901575"/>
              <a:ext cx="62300" cy="40325"/>
            </a:xfrm>
            <a:custGeom>
              <a:avLst/>
              <a:gdLst/>
              <a:ahLst/>
              <a:cxnLst/>
              <a:rect l="l" t="t" r="r" b="b"/>
              <a:pathLst>
                <a:path w="2492" h="1613" extrusionOk="0">
                  <a:moveTo>
                    <a:pt x="392" y="0"/>
                  </a:moveTo>
                  <a:lnTo>
                    <a:pt x="294" y="25"/>
                  </a:lnTo>
                  <a:lnTo>
                    <a:pt x="221" y="74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4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1124"/>
                  </a:lnTo>
                  <a:lnTo>
                    <a:pt x="25" y="1222"/>
                  </a:lnTo>
                  <a:lnTo>
                    <a:pt x="50" y="1319"/>
                  </a:lnTo>
                  <a:lnTo>
                    <a:pt x="99" y="1393"/>
                  </a:lnTo>
                  <a:lnTo>
                    <a:pt x="147" y="1466"/>
                  </a:lnTo>
                  <a:lnTo>
                    <a:pt x="221" y="1515"/>
                  </a:lnTo>
                  <a:lnTo>
                    <a:pt x="294" y="1564"/>
                  </a:lnTo>
                  <a:lnTo>
                    <a:pt x="392" y="1588"/>
                  </a:lnTo>
                  <a:lnTo>
                    <a:pt x="489" y="1612"/>
                  </a:lnTo>
                  <a:lnTo>
                    <a:pt x="2004" y="1612"/>
                  </a:lnTo>
                  <a:lnTo>
                    <a:pt x="2101" y="1588"/>
                  </a:lnTo>
                  <a:lnTo>
                    <a:pt x="2199" y="1564"/>
                  </a:lnTo>
                  <a:lnTo>
                    <a:pt x="2272" y="1515"/>
                  </a:lnTo>
                  <a:lnTo>
                    <a:pt x="2345" y="1466"/>
                  </a:lnTo>
                  <a:lnTo>
                    <a:pt x="2394" y="1393"/>
                  </a:lnTo>
                  <a:lnTo>
                    <a:pt x="2443" y="1319"/>
                  </a:lnTo>
                  <a:lnTo>
                    <a:pt x="2492" y="1222"/>
                  </a:lnTo>
                  <a:lnTo>
                    <a:pt x="2492" y="1124"/>
                  </a:lnTo>
                  <a:lnTo>
                    <a:pt x="2492" y="489"/>
                  </a:lnTo>
                  <a:lnTo>
                    <a:pt x="2492" y="391"/>
                  </a:lnTo>
                  <a:lnTo>
                    <a:pt x="2443" y="294"/>
                  </a:lnTo>
                  <a:lnTo>
                    <a:pt x="2394" y="220"/>
                  </a:lnTo>
                  <a:lnTo>
                    <a:pt x="2345" y="147"/>
                  </a:lnTo>
                  <a:lnTo>
                    <a:pt x="2272" y="74"/>
                  </a:lnTo>
                  <a:lnTo>
                    <a:pt x="2199" y="25"/>
                  </a:lnTo>
                  <a:lnTo>
                    <a:pt x="21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1" name="Google Shape;641;p38"/>
          <p:cNvGrpSpPr/>
          <p:nvPr/>
        </p:nvGrpSpPr>
        <p:grpSpPr>
          <a:xfrm>
            <a:off x="2611441" y="3192528"/>
            <a:ext cx="366502" cy="292496"/>
            <a:chOff x="1921475" y="3695200"/>
            <a:chExt cx="438400" cy="349875"/>
          </a:xfrm>
        </p:grpSpPr>
        <p:sp>
          <p:nvSpPr>
            <p:cNvPr id="642" name="Google Shape;642;p38"/>
            <p:cNvSpPr/>
            <p:nvPr/>
          </p:nvSpPr>
          <p:spPr>
            <a:xfrm>
              <a:off x="2246900" y="3992550"/>
              <a:ext cx="52525" cy="52525"/>
            </a:xfrm>
            <a:custGeom>
              <a:avLst/>
              <a:gdLst/>
              <a:ahLst/>
              <a:cxnLst/>
              <a:rect l="l" t="t" r="r" b="b"/>
              <a:pathLst>
                <a:path w="2101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3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3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38"/>
            <p:cNvSpPr/>
            <p:nvPr/>
          </p:nvSpPr>
          <p:spPr>
            <a:xfrm>
              <a:off x="2033800" y="3992550"/>
              <a:ext cx="52550" cy="52525"/>
            </a:xfrm>
            <a:custGeom>
              <a:avLst/>
              <a:gdLst/>
              <a:ahLst/>
              <a:cxnLst/>
              <a:rect l="l" t="t" r="r" b="b"/>
              <a:pathLst>
                <a:path w="2102" h="2101" extrusionOk="0">
                  <a:moveTo>
                    <a:pt x="831" y="1"/>
                  </a:moveTo>
                  <a:lnTo>
                    <a:pt x="636" y="74"/>
                  </a:lnTo>
                  <a:lnTo>
                    <a:pt x="465" y="171"/>
                  </a:lnTo>
                  <a:lnTo>
                    <a:pt x="318" y="294"/>
                  </a:lnTo>
                  <a:lnTo>
                    <a:pt x="172" y="440"/>
                  </a:lnTo>
                  <a:lnTo>
                    <a:pt x="74" y="636"/>
                  </a:lnTo>
                  <a:lnTo>
                    <a:pt x="25" y="831"/>
                  </a:lnTo>
                  <a:lnTo>
                    <a:pt x="1" y="1051"/>
                  </a:lnTo>
                  <a:lnTo>
                    <a:pt x="25" y="1246"/>
                  </a:lnTo>
                  <a:lnTo>
                    <a:pt x="74" y="1441"/>
                  </a:lnTo>
                  <a:lnTo>
                    <a:pt x="172" y="1637"/>
                  </a:lnTo>
                  <a:lnTo>
                    <a:pt x="318" y="1783"/>
                  </a:lnTo>
                  <a:lnTo>
                    <a:pt x="465" y="1906"/>
                  </a:lnTo>
                  <a:lnTo>
                    <a:pt x="636" y="2003"/>
                  </a:lnTo>
                  <a:lnTo>
                    <a:pt x="831" y="2076"/>
                  </a:lnTo>
                  <a:lnTo>
                    <a:pt x="1051" y="2101"/>
                  </a:lnTo>
                  <a:lnTo>
                    <a:pt x="1271" y="2076"/>
                  </a:lnTo>
                  <a:lnTo>
                    <a:pt x="1466" y="2003"/>
                  </a:lnTo>
                  <a:lnTo>
                    <a:pt x="1637" y="1906"/>
                  </a:lnTo>
                  <a:lnTo>
                    <a:pt x="1784" y="1783"/>
                  </a:lnTo>
                  <a:lnTo>
                    <a:pt x="1930" y="1637"/>
                  </a:lnTo>
                  <a:lnTo>
                    <a:pt x="2028" y="1441"/>
                  </a:lnTo>
                  <a:lnTo>
                    <a:pt x="2077" y="1246"/>
                  </a:lnTo>
                  <a:lnTo>
                    <a:pt x="2101" y="1051"/>
                  </a:lnTo>
                  <a:lnTo>
                    <a:pt x="2077" y="831"/>
                  </a:lnTo>
                  <a:lnTo>
                    <a:pt x="2028" y="636"/>
                  </a:lnTo>
                  <a:lnTo>
                    <a:pt x="1930" y="440"/>
                  </a:lnTo>
                  <a:lnTo>
                    <a:pt x="1784" y="294"/>
                  </a:lnTo>
                  <a:lnTo>
                    <a:pt x="1637" y="171"/>
                  </a:lnTo>
                  <a:lnTo>
                    <a:pt x="1466" y="74"/>
                  </a:lnTo>
                  <a:lnTo>
                    <a:pt x="127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38"/>
            <p:cNvSpPr/>
            <p:nvPr/>
          </p:nvSpPr>
          <p:spPr>
            <a:xfrm>
              <a:off x="1921475" y="3695200"/>
              <a:ext cx="438400" cy="297975"/>
            </a:xfrm>
            <a:custGeom>
              <a:avLst/>
              <a:gdLst/>
              <a:ahLst/>
              <a:cxnLst/>
              <a:rect l="l" t="t" r="r" b="b"/>
              <a:pathLst>
                <a:path w="17536" h="11919" extrusionOk="0">
                  <a:moveTo>
                    <a:pt x="15729" y="3371"/>
                  </a:moveTo>
                  <a:lnTo>
                    <a:pt x="15826" y="3395"/>
                  </a:lnTo>
                  <a:lnTo>
                    <a:pt x="15899" y="3444"/>
                  </a:lnTo>
                  <a:lnTo>
                    <a:pt x="15948" y="3517"/>
                  </a:lnTo>
                  <a:lnTo>
                    <a:pt x="15973" y="3615"/>
                  </a:lnTo>
                  <a:lnTo>
                    <a:pt x="15948" y="3713"/>
                  </a:lnTo>
                  <a:lnTo>
                    <a:pt x="13994" y="8060"/>
                  </a:lnTo>
                  <a:lnTo>
                    <a:pt x="13946" y="8133"/>
                  </a:lnTo>
                  <a:lnTo>
                    <a:pt x="13897" y="8158"/>
                  </a:lnTo>
                  <a:lnTo>
                    <a:pt x="13848" y="8207"/>
                  </a:lnTo>
                  <a:lnTo>
                    <a:pt x="13775" y="8207"/>
                  </a:lnTo>
                  <a:lnTo>
                    <a:pt x="13677" y="8182"/>
                  </a:lnTo>
                  <a:lnTo>
                    <a:pt x="13604" y="8133"/>
                  </a:lnTo>
                  <a:lnTo>
                    <a:pt x="13555" y="8036"/>
                  </a:lnTo>
                  <a:lnTo>
                    <a:pt x="13530" y="7962"/>
                  </a:lnTo>
                  <a:lnTo>
                    <a:pt x="13555" y="7865"/>
                  </a:lnTo>
                  <a:lnTo>
                    <a:pt x="15509" y="3517"/>
                  </a:lnTo>
                  <a:lnTo>
                    <a:pt x="15558" y="3420"/>
                  </a:lnTo>
                  <a:lnTo>
                    <a:pt x="15631" y="3371"/>
                  </a:lnTo>
                  <a:close/>
                  <a:moveTo>
                    <a:pt x="13628" y="3273"/>
                  </a:moveTo>
                  <a:lnTo>
                    <a:pt x="13726" y="3298"/>
                  </a:lnTo>
                  <a:lnTo>
                    <a:pt x="13824" y="3322"/>
                  </a:lnTo>
                  <a:lnTo>
                    <a:pt x="13872" y="3395"/>
                  </a:lnTo>
                  <a:lnTo>
                    <a:pt x="13897" y="3493"/>
                  </a:lnTo>
                  <a:lnTo>
                    <a:pt x="13897" y="3591"/>
                  </a:lnTo>
                  <a:lnTo>
                    <a:pt x="12602" y="8158"/>
                  </a:lnTo>
                  <a:lnTo>
                    <a:pt x="12578" y="8231"/>
                  </a:lnTo>
                  <a:lnTo>
                    <a:pt x="12505" y="8304"/>
                  </a:lnTo>
                  <a:lnTo>
                    <a:pt x="12456" y="8329"/>
                  </a:lnTo>
                  <a:lnTo>
                    <a:pt x="12358" y="8353"/>
                  </a:lnTo>
                  <a:lnTo>
                    <a:pt x="12309" y="8329"/>
                  </a:lnTo>
                  <a:lnTo>
                    <a:pt x="12212" y="8304"/>
                  </a:lnTo>
                  <a:lnTo>
                    <a:pt x="12163" y="8231"/>
                  </a:lnTo>
                  <a:lnTo>
                    <a:pt x="12138" y="8133"/>
                  </a:lnTo>
                  <a:lnTo>
                    <a:pt x="12138" y="8036"/>
                  </a:lnTo>
                  <a:lnTo>
                    <a:pt x="13433" y="3469"/>
                  </a:lnTo>
                  <a:lnTo>
                    <a:pt x="13482" y="3371"/>
                  </a:lnTo>
                  <a:lnTo>
                    <a:pt x="13530" y="3298"/>
                  </a:lnTo>
                  <a:lnTo>
                    <a:pt x="13628" y="3273"/>
                  </a:lnTo>
                  <a:close/>
                  <a:moveTo>
                    <a:pt x="11625" y="3200"/>
                  </a:moveTo>
                  <a:lnTo>
                    <a:pt x="11723" y="3224"/>
                  </a:lnTo>
                  <a:lnTo>
                    <a:pt x="11796" y="3298"/>
                  </a:lnTo>
                  <a:lnTo>
                    <a:pt x="11821" y="3371"/>
                  </a:lnTo>
                  <a:lnTo>
                    <a:pt x="11845" y="3469"/>
                  </a:lnTo>
                  <a:lnTo>
                    <a:pt x="11210" y="8280"/>
                  </a:lnTo>
                  <a:lnTo>
                    <a:pt x="11186" y="8353"/>
                  </a:lnTo>
                  <a:lnTo>
                    <a:pt x="11137" y="8426"/>
                  </a:lnTo>
                  <a:lnTo>
                    <a:pt x="11064" y="8475"/>
                  </a:lnTo>
                  <a:lnTo>
                    <a:pt x="10966" y="8500"/>
                  </a:lnTo>
                  <a:lnTo>
                    <a:pt x="10942" y="8500"/>
                  </a:lnTo>
                  <a:lnTo>
                    <a:pt x="10844" y="8451"/>
                  </a:lnTo>
                  <a:lnTo>
                    <a:pt x="10771" y="8402"/>
                  </a:lnTo>
                  <a:lnTo>
                    <a:pt x="10722" y="8304"/>
                  </a:lnTo>
                  <a:lnTo>
                    <a:pt x="10722" y="8207"/>
                  </a:lnTo>
                  <a:lnTo>
                    <a:pt x="11357" y="3420"/>
                  </a:lnTo>
                  <a:lnTo>
                    <a:pt x="11381" y="3322"/>
                  </a:lnTo>
                  <a:lnTo>
                    <a:pt x="11454" y="3249"/>
                  </a:lnTo>
                  <a:lnTo>
                    <a:pt x="11528" y="3200"/>
                  </a:lnTo>
                  <a:close/>
                  <a:moveTo>
                    <a:pt x="9525" y="3102"/>
                  </a:moveTo>
                  <a:lnTo>
                    <a:pt x="9623" y="3127"/>
                  </a:lnTo>
                  <a:lnTo>
                    <a:pt x="9696" y="3175"/>
                  </a:lnTo>
                  <a:lnTo>
                    <a:pt x="9745" y="3249"/>
                  </a:lnTo>
                  <a:lnTo>
                    <a:pt x="9769" y="3346"/>
                  </a:lnTo>
                  <a:lnTo>
                    <a:pt x="9818" y="8378"/>
                  </a:lnTo>
                  <a:lnTo>
                    <a:pt x="9794" y="8475"/>
                  </a:lnTo>
                  <a:lnTo>
                    <a:pt x="9745" y="8573"/>
                  </a:lnTo>
                  <a:lnTo>
                    <a:pt x="9672" y="8622"/>
                  </a:lnTo>
                  <a:lnTo>
                    <a:pt x="9574" y="8646"/>
                  </a:lnTo>
                  <a:lnTo>
                    <a:pt x="9476" y="8622"/>
                  </a:lnTo>
                  <a:lnTo>
                    <a:pt x="9403" y="8573"/>
                  </a:lnTo>
                  <a:lnTo>
                    <a:pt x="9354" y="8475"/>
                  </a:lnTo>
                  <a:lnTo>
                    <a:pt x="9330" y="8402"/>
                  </a:lnTo>
                  <a:lnTo>
                    <a:pt x="9281" y="3346"/>
                  </a:lnTo>
                  <a:lnTo>
                    <a:pt x="9305" y="3273"/>
                  </a:lnTo>
                  <a:lnTo>
                    <a:pt x="9354" y="3175"/>
                  </a:lnTo>
                  <a:lnTo>
                    <a:pt x="9427" y="3127"/>
                  </a:lnTo>
                  <a:lnTo>
                    <a:pt x="9525" y="3102"/>
                  </a:lnTo>
                  <a:close/>
                  <a:moveTo>
                    <a:pt x="7522" y="3029"/>
                  </a:moveTo>
                  <a:lnTo>
                    <a:pt x="7620" y="3078"/>
                  </a:lnTo>
                  <a:lnTo>
                    <a:pt x="7669" y="3151"/>
                  </a:lnTo>
                  <a:lnTo>
                    <a:pt x="7693" y="3249"/>
                  </a:lnTo>
                  <a:lnTo>
                    <a:pt x="8402" y="8500"/>
                  </a:lnTo>
                  <a:lnTo>
                    <a:pt x="8402" y="8597"/>
                  </a:lnTo>
                  <a:lnTo>
                    <a:pt x="8353" y="8671"/>
                  </a:lnTo>
                  <a:lnTo>
                    <a:pt x="8279" y="8744"/>
                  </a:lnTo>
                  <a:lnTo>
                    <a:pt x="8206" y="8768"/>
                  </a:lnTo>
                  <a:lnTo>
                    <a:pt x="8084" y="8768"/>
                  </a:lnTo>
                  <a:lnTo>
                    <a:pt x="8011" y="8720"/>
                  </a:lnTo>
                  <a:lnTo>
                    <a:pt x="7962" y="8646"/>
                  </a:lnTo>
                  <a:lnTo>
                    <a:pt x="7913" y="8573"/>
                  </a:lnTo>
                  <a:lnTo>
                    <a:pt x="7229" y="3298"/>
                  </a:lnTo>
                  <a:lnTo>
                    <a:pt x="7229" y="3200"/>
                  </a:lnTo>
                  <a:lnTo>
                    <a:pt x="7278" y="3127"/>
                  </a:lnTo>
                  <a:lnTo>
                    <a:pt x="7327" y="3053"/>
                  </a:lnTo>
                  <a:lnTo>
                    <a:pt x="7425" y="3029"/>
                  </a:lnTo>
                  <a:close/>
                  <a:moveTo>
                    <a:pt x="5446" y="2956"/>
                  </a:moveTo>
                  <a:lnTo>
                    <a:pt x="5520" y="2980"/>
                  </a:lnTo>
                  <a:lnTo>
                    <a:pt x="5593" y="3053"/>
                  </a:lnTo>
                  <a:lnTo>
                    <a:pt x="5642" y="3127"/>
                  </a:lnTo>
                  <a:lnTo>
                    <a:pt x="7009" y="8622"/>
                  </a:lnTo>
                  <a:lnTo>
                    <a:pt x="7009" y="8720"/>
                  </a:lnTo>
                  <a:lnTo>
                    <a:pt x="6985" y="8793"/>
                  </a:lnTo>
                  <a:lnTo>
                    <a:pt x="6912" y="8866"/>
                  </a:lnTo>
                  <a:lnTo>
                    <a:pt x="6814" y="8915"/>
                  </a:lnTo>
                  <a:lnTo>
                    <a:pt x="6692" y="8915"/>
                  </a:lnTo>
                  <a:lnTo>
                    <a:pt x="6619" y="8866"/>
                  </a:lnTo>
                  <a:lnTo>
                    <a:pt x="6570" y="8817"/>
                  </a:lnTo>
                  <a:lnTo>
                    <a:pt x="6521" y="8744"/>
                  </a:lnTo>
                  <a:lnTo>
                    <a:pt x="5153" y="3249"/>
                  </a:lnTo>
                  <a:lnTo>
                    <a:pt x="5153" y="3151"/>
                  </a:lnTo>
                  <a:lnTo>
                    <a:pt x="5178" y="3053"/>
                  </a:lnTo>
                  <a:lnTo>
                    <a:pt x="5251" y="3005"/>
                  </a:lnTo>
                  <a:lnTo>
                    <a:pt x="5349" y="2956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220" y="74"/>
                  </a:lnTo>
                  <a:lnTo>
                    <a:pt x="147" y="123"/>
                  </a:lnTo>
                  <a:lnTo>
                    <a:pt x="73" y="196"/>
                  </a:lnTo>
                  <a:lnTo>
                    <a:pt x="25" y="294"/>
                  </a:lnTo>
                  <a:lnTo>
                    <a:pt x="0" y="367"/>
                  </a:lnTo>
                  <a:lnTo>
                    <a:pt x="0" y="489"/>
                  </a:lnTo>
                  <a:lnTo>
                    <a:pt x="0" y="587"/>
                  </a:lnTo>
                  <a:lnTo>
                    <a:pt x="25" y="660"/>
                  </a:lnTo>
                  <a:lnTo>
                    <a:pt x="73" y="758"/>
                  </a:lnTo>
                  <a:lnTo>
                    <a:pt x="147" y="831"/>
                  </a:lnTo>
                  <a:lnTo>
                    <a:pt x="220" y="880"/>
                  </a:lnTo>
                  <a:lnTo>
                    <a:pt x="293" y="929"/>
                  </a:lnTo>
                  <a:lnTo>
                    <a:pt x="391" y="953"/>
                  </a:lnTo>
                  <a:lnTo>
                    <a:pt x="489" y="977"/>
                  </a:lnTo>
                  <a:lnTo>
                    <a:pt x="3346" y="977"/>
                  </a:lnTo>
                  <a:lnTo>
                    <a:pt x="5300" y="9281"/>
                  </a:lnTo>
                  <a:lnTo>
                    <a:pt x="4518" y="11235"/>
                  </a:lnTo>
                  <a:lnTo>
                    <a:pt x="4494" y="11357"/>
                  </a:lnTo>
                  <a:lnTo>
                    <a:pt x="4494" y="11479"/>
                  </a:lnTo>
                  <a:lnTo>
                    <a:pt x="4518" y="11577"/>
                  </a:lnTo>
                  <a:lnTo>
                    <a:pt x="4567" y="11699"/>
                  </a:lnTo>
                  <a:lnTo>
                    <a:pt x="4592" y="11724"/>
                  </a:lnTo>
                  <a:lnTo>
                    <a:pt x="4811" y="11577"/>
                  </a:lnTo>
                  <a:lnTo>
                    <a:pt x="5031" y="11479"/>
                  </a:lnTo>
                  <a:lnTo>
                    <a:pt x="5275" y="11406"/>
                  </a:lnTo>
                  <a:lnTo>
                    <a:pt x="5715" y="11406"/>
                  </a:lnTo>
                  <a:lnTo>
                    <a:pt x="5886" y="11430"/>
                  </a:lnTo>
                  <a:lnTo>
                    <a:pt x="6033" y="11479"/>
                  </a:lnTo>
                  <a:lnTo>
                    <a:pt x="6179" y="11528"/>
                  </a:lnTo>
                  <a:lnTo>
                    <a:pt x="6326" y="11601"/>
                  </a:lnTo>
                  <a:lnTo>
                    <a:pt x="6448" y="11699"/>
                  </a:lnTo>
                  <a:lnTo>
                    <a:pt x="6570" y="11797"/>
                  </a:lnTo>
                  <a:lnTo>
                    <a:pt x="6692" y="11919"/>
                  </a:lnTo>
                  <a:lnTo>
                    <a:pt x="12920" y="11919"/>
                  </a:lnTo>
                  <a:lnTo>
                    <a:pt x="13042" y="11797"/>
                  </a:lnTo>
                  <a:lnTo>
                    <a:pt x="13164" y="11699"/>
                  </a:lnTo>
                  <a:lnTo>
                    <a:pt x="13286" y="11601"/>
                  </a:lnTo>
                  <a:lnTo>
                    <a:pt x="13433" y="11528"/>
                  </a:lnTo>
                  <a:lnTo>
                    <a:pt x="13579" y="11479"/>
                  </a:lnTo>
                  <a:lnTo>
                    <a:pt x="13726" y="11430"/>
                  </a:lnTo>
                  <a:lnTo>
                    <a:pt x="13897" y="11406"/>
                  </a:lnTo>
                  <a:lnTo>
                    <a:pt x="14312" y="11406"/>
                  </a:lnTo>
                  <a:lnTo>
                    <a:pt x="14556" y="11479"/>
                  </a:lnTo>
                  <a:lnTo>
                    <a:pt x="14776" y="11553"/>
                  </a:lnTo>
                  <a:lnTo>
                    <a:pt x="14971" y="11699"/>
                  </a:lnTo>
                  <a:lnTo>
                    <a:pt x="15020" y="11553"/>
                  </a:lnTo>
                  <a:lnTo>
                    <a:pt x="15045" y="11430"/>
                  </a:lnTo>
                  <a:lnTo>
                    <a:pt x="15045" y="11308"/>
                  </a:lnTo>
                  <a:lnTo>
                    <a:pt x="15020" y="11235"/>
                  </a:lnTo>
                  <a:lnTo>
                    <a:pt x="14971" y="11137"/>
                  </a:lnTo>
                  <a:lnTo>
                    <a:pt x="14898" y="11064"/>
                  </a:lnTo>
                  <a:lnTo>
                    <a:pt x="14825" y="11015"/>
                  </a:lnTo>
                  <a:lnTo>
                    <a:pt x="14752" y="10966"/>
                  </a:lnTo>
                  <a:lnTo>
                    <a:pt x="14654" y="10942"/>
                  </a:lnTo>
                  <a:lnTo>
                    <a:pt x="5691" y="10942"/>
                  </a:lnTo>
                  <a:lnTo>
                    <a:pt x="6106" y="9916"/>
                  </a:lnTo>
                  <a:lnTo>
                    <a:pt x="6252" y="9941"/>
                  </a:lnTo>
                  <a:lnTo>
                    <a:pt x="6423" y="9941"/>
                  </a:lnTo>
                  <a:lnTo>
                    <a:pt x="13848" y="9257"/>
                  </a:lnTo>
                  <a:lnTo>
                    <a:pt x="14019" y="9232"/>
                  </a:lnTo>
                  <a:lnTo>
                    <a:pt x="14190" y="9159"/>
                  </a:lnTo>
                  <a:lnTo>
                    <a:pt x="14336" y="9086"/>
                  </a:lnTo>
                  <a:lnTo>
                    <a:pt x="14507" y="8988"/>
                  </a:lnTo>
                  <a:lnTo>
                    <a:pt x="14654" y="8890"/>
                  </a:lnTo>
                  <a:lnTo>
                    <a:pt x="14776" y="8768"/>
                  </a:lnTo>
                  <a:lnTo>
                    <a:pt x="14874" y="8622"/>
                  </a:lnTo>
                  <a:lnTo>
                    <a:pt x="14971" y="8475"/>
                  </a:lnTo>
                  <a:lnTo>
                    <a:pt x="17463" y="3151"/>
                  </a:lnTo>
                  <a:lnTo>
                    <a:pt x="17511" y="3005"/>
                  </a:lnTo>
                  <a:lnTo>
                    <a:pt x="17536" y="2882"/>
                  </a:lnTo>
                  <a:lnTo>
                    <a:pt x="17511" y="2760"/>
                  </a:lnTo>
                  <a:lnTo>
                    <a:pt x="17487" y="2638"/>
                  </a:lnTo>
                  <a:lnTo>
                    <a:pt x="17414" y="2565"/>
                  </a:lnTo>
                  <a:lnTo>
                    <a:pt x="17292" y="2492"/>
                  </a:lnTo>
                  <a:lnTo>
                    <a:pt x="17169" y="2443"/>
                  </a:lnTo>
                  <a:lnTo>
                    <a:pt x="17023" y="2418"/>
                  </a:lnTo>
                  <a:lnTo>
                    <a:pt x="4592" y="2003"/>
                  </a:lnTo>
                  <a:lnTo>
                    <a:pt x="4225" y="367"/>
                  </a:lnTo>
                  <a:lnTo>
                    <a:pt x="4152" y="220"/>
                  </a:lnTo>
                  <a:lnTo>
                    <a:pt x="4054" y="98"/>
                  </a:lnTo>
                  <a:lnTo>
                    <a:pt x="3908" y="25"/>
                  </a:lnTo>
                  <a:lnTo>
                    <a:pt x="373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5" name="Google Shape;645;p38"/>
          <p:cNvGrpSpPr/>
          <p:nvPr/>
        </p:nvGrpSpPr>
        <p:grpSpPr>
          <a:xfrm>
            <a:off x="3178542" y="3187930"/>
            <a:ext cx="359355" cy="301190"/>
            <a:chOff x="2599825" y="3689700"/>
            <a:chExt cx="429850" cy="360275"/>
          </a:xfrm>
        </p:grpSpPr>
        <p:sp>
          <p:nvSpPr>
            <p:cNvPr id="646" name="Google Shape;646;p38"/>
            <p:cNvSpPr/>
            <p:nvPr/>
          </p:nvSpPr>
          <p:spPr>
            <a:xfrm>
              <a:off x="2599825" y="3689700"/>
              <a:ext cx="429850" cy="169150"/>
            </a:xfrm>
            <a:custGeom>
              <a:avLst/>
              <a:gdLst/>
              <a:ahLst/>
              <a:cxnLst/>
              <a:rect l="l" t="t" r="r" b="b"/>
              <a:pathLst>
                <a:path w="17194" h="6766" extrusionOk="0">
                  <a:moveTo>
                    <a:pt x="10160" y="978"/>
                  </a:moveTo>
                  <a:lnTo>
                    <a:pt x="10258" y="1002"/>
                  </a:lnTo>
                  <a:lnTo>
                    <a:pt x="10355" y="1026"/>
                  </a:lnTo>
                  <a:lnTo>
                    <a:pt x="10429" y="1075"/>
                  </a:lnTo>
                  <a:lnTo>
                    <a:pt x="10502" y="1124"/>
                  </a:lnTo>
                  <a:lnTo>
                    <a:pt x="10575" y="1197"/>
                  </a:lnTo>
                  <a:lnTo>
                    <a:pt x="10600" y="1295"/>
                  </a:lnTo>
                  <a:lnTo>
                    <a:pt x="10649" y="1368"/>
                  </a:lnTo>
                  <a:lnTo>
                    <a:pt x="10649" y="1466"/>
                  </a:lnTo>
                  <a:lnTo>
                    <a:pt x="10649" y="1881"/>
                  </a:lnTo>
                  <a:lnTo>
                    <a:pt x="6545" y="1881"/>
                  </a:lnTo>
                  <a:lnTo>
                    <a:pt x="6545" y="1466"/>
                  </a:lnTo>
                  <a:lnTo>
                    <a:pt x="6545" y="1368"/>
                  </a:lnTo>
                  <a:lnTo>
                    <a:pt x="6594" y="1295"/>
                  </a:lnTo>
                  <a:lnTo>
                    <a:pt x="6619" y="1197"/>
                  </a:lnTo>
                  <a:lnTo>
                    <a:pt x="6692" y="1124"/>
                  </a:lnTo>
                  <a:lnTo>
                    <a:pt x="6765" y="1075"/>
                  </a:lnTo>
                  <a:lnTo>
                    <a:pt x="6839" y="1026"/>
                  </a:lnTo>
                  <a:lnTo>
                    <a:pt x="6936" y="1002"/>
                  </a:lnTo>
                  <a:lnTo>
                    <a:pt x="7034" y="978"/>
                  </a:lnTo>
                  <a:close/>
                  <a:moveTo>
                    <a:pt x="7034" y="1"/>
                  </a:moveTo>
                  <a:lnTo>
                    <a:pt x="6887" y="25"/>
                  </a:lnTo>
                  <a:lnTo>
                    <a:pt x="6741" y="50"/>
                  </a:lnTo>
                  <a:lnTo>
                    <a:pt x="6472" y="123"/>
                  </a:lnTo>
                  <a:lnTo>
                    <a:pt x="6204" y="269"/>
                  </a:lnTo>
                  <a:lnTo>
                    <a:pt x="6008" y="440"/>
                  </a:lnTo>
                  <a:lnTo>
                    <a:pt x="5813" y="660"/>
                  </a:lnTo>
                  <a:lnTo>
                    <a:pt x="5691" y="904"/>
                  </a:lnTo>
                  <a:lnTo>
                    <a:pt x="5593" y="1173"/>
                  </a:lnTo>
                  <a:lnTo>
                    <a:pt x="5569" y="1320"/>
                  </a:lnTo>
                  <a:lnTo>
                    <a:pt x="5569" y="1466"/>
                  </a:lnTo>
                  <a:lnTo>
                    <a:pt x="5569" y="1881"/>
                  </a:lnTo>
                  <a:lnTo>
                    <a:pt x="391" y="1881"/>
                  </a:lnTo>
                  <a:lnTo>
                    <a:pt x="293" y="1906"/>
                  </a:lnTo>
                  <a:lnTo>
                    <a:pt x="220" y="1955"/>
                  </a:lnTo>
                  <a:lnTo>
                    <a:pt x="147" y="2028"/>
                  </a:lnTo>
                  <a:lnTo>
                    <a:pt x="73" y="2077"/>
                  </a:lnTo>
                  <a:lnTo>
                    <a:pt x="49" y="2174"/>
                  </a:lnTo>
                  <a:lnTo>
                    <a:pt x="0" y="2272"/>
                  </a:lnTo>
                  <a:lnTo>
                    <a:pt x="0" y="2370"/>
                  </a:lnTo>
                  <a:lnTo>
                    <a:pt x="0" y="5789"/>
                  </a:lnTo>
                  <a:lnTo>
                    <a:pt x="24" y="5984"/>
                  </a:lnTo>
                  <a:lnTo>
                    <a:pt x="73" y="6155"/>
                  </a:lnTo>
                  <a:lnTo>
                    <a:pt x="171" y="6326"/>
                  </a:lnTo>
                  <a:lnTo>
                    <a:pt x="293" y="6473"/>
                  </a:lnTo>
                  <a:lnTo>
                    <a:pt x="440" y="6595"/>
                  </a:lnTo>
                  <a:lnTo>
                    <a:pt x="586" y="6693"/>
                  </a:lnTo>
                  <a:lnTo>
                    <a:pt x="782" y="6741"/>
                  </a:lnTo>
                  <a:lnTo>
                    <a:pt x="977" y="6766"/>
                  </a:lnTo>
                  <a:lnTo>
                    <a:pt x="7742" y="6766"/>
                  </a:lnTo>
                  <a:lnTo>
                    <a:pt x="7742" y="6155"/>
                  </a:lnTo>
                  <a:lnTo>
                    <a:pt x="7767" y="6058"/>
                  </a:lnTo>
                  <a:lnTo>
                    <a:pt x="7791" y="5984"/>
                  </a:lnTo>
                  <a:lnTo>
                    <a:pt x="7840" y="5887"/>
                  </a:lnTo>
                  <a:lnTo>
                    <a:pt x="7889" y="5813"/>
                  </a:lnTo>
                  <a:lnTo>
                    <a:pt x="7962" y="5765"/>
                  </a:lnTo>
                  <a:lnTo>
                    <a:pt x="8060" y="5716"/>
                  </a:lnTo>
                  <a:lnTo>
                    <a:pt x="8133" y="5691"/>
                  </a:lnTo>
                  <a:lnTo>
                    <a:pt x="8231" y="5667"/>
                  </a:lnTo>
                  <a:lnTo>
                    <a:pt x="8963" y="5667"/>
                  </a:lnTo>
                  <a:lnTo>
                    <a:pt x="9061" y="5691"/>
                  </a:lnTo>
                  <a:lnTo>
                    <a:pt x="9134" y="5716"/>
                  </a:lnTo>
                  <a:lnTo>
                    <a:pt x="9232" y="5765"/>
                  </a:lnTo>
                  <a:lnTo>
                    <a:pt x="9305" y="5813"/>
                  </a:lnTo>
                  <a:lnTo>
                    <a:pt x="9354" y="5887"/>
                  </a:lnTo>
                  <a:lnTo>
                    <a:pt x="9403" y="5984"/>
                  </a:lnTo>
                  <a:lnTo>
                    <a:pt x="9427" y="6058"/>
                  </a:lnTo>
                  <a:lnTo>
                    <a:pt x="9452" y="6155"/>
                  </a:lnTo>
                  <a:lnTo>
                    <a:pt x="9452" y="6766"/>
                  </a:lnTo>
                  <a:lnTo>
                    <a:pt x="16217" y="6766"/>
                  </a:lnTo>
                  <a:lnTo>
                    <a:pt x="16412" y="6741"/>
                  </a:lnTo>
                  <a:lnTo>
                    <a:pt x="16608" y="6693"/>
                  </a:lnTo>
                  <a:lnTo>
                    <a:pt x="16754" y="6595"/>
                  </a:lnTo>
                  <a:lnTo>
                    <a:pt x="16901" y="6473"/>
                  </a:lnTo>
                  <a:lnTo>
                    <a:pt x="17023" y="6326"/>
                  </a:lnTo>
                  <a:lnTo>
                    <a:pt x="17121" y="6155"/>
                  </a:lnTo>
                  <a:lnTo>
                    <a:pt x="17169" y="5984"/>
                  </a:lnTo>
                  <a:lnTo>
                    <a:pt x="17194" y="5789"/>
                  </a:lnTo>
                  <a:lnTo>
                    <a:pt x="17194" y="2370"/>
                  </a:lnTo>
                  <a:lnTo>
                    <a:pt x="17194" y="2272"/>
                  </a:lnTo>
                  <a:lnTo>
                    <a:pt x="17145" y="2174"/>
                  </a:lnTo>
                  <a:lnTo>
                    <a:pt x="17121" y="2077"/>
                  </a:lnTo>
                  <a:lnTo>
                    <a:pt x="17047" y="2028"/>
                  </a:lnTo>
                  <a:lnTo>
                    <a:pt x="16974" y="1955"/>
                  </a:lnTo>
                  <a:lnTo>
                    <a:pt x="16901" y="1906"/>
                  </a:lnTo>
                  <a:lnTo>
                    <a:pt x="16803" y="1881"/>
                  </a:lnTo>
                  <a:lnTo>
                    <a:pt x="11625" y="1881"/>
                  </a:lnTo>
                  <a:lnTo>
                    <a:pt x="11625" y="1466"/>
                  </a:lnTo>
                  <a:lnTo>
                    <a:pt x="11625" y="1320"/>
                  </a:lnTo>
                  <a:lnTo>
                    <a:pt x="11601" y="1173"/>
                  </a:lnTo>
                  <a:lnTo>
                    <a:pt x="11503" y="904"/>
                  </a:lnTo>
                  <a:lnTo>
                    <a:pt x="11381" y="660"/>
                  </a:lnTo>
                  <a:lnTo>
                    <a:pt x="11186" y="440"/>
                  </a:lnTo>
                  <a:lnTo>
                    <a:pt x="10990" y="269"/>
                  </a:lnTo>
                  <a:lnTo>
                    <a:pt x="10722" y="123"/>
                  </a:lnTo>
                  <a:lnTo>
                    <a:pt x="10453" y="50"/>
                  </a:lnTo>
                  <a:lnTo>
                    <a:pt x="10307" y="25"/>
                  </a:lnTo>
                  <a:lnTo>
                    <a:pt x="1016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38"/>
            <p:cNvSpPr/>
            <p:nvPr/>
          </p:nvSpPr>
          <p:spPr>
            <a:xfrm>
              <a:off x="2599825" y="3861275"/>
              <a:ext cx="429850" cy="188700"/>
            </a:xfrm>
            <a:custGeom>
              <a:avLst/>
              <a:gdLst/>
              <a:ahLst/>
              <a:cxnLst/>
              <a:rect l="l" t="t" r="r" b="b"/>
              <a:pathLst>
                <a:path w="17194" h="7548" extrusionOk="0">
                  <a:moveTo>
                    <a:pt x="0" y="1"/>
                  </a:moveTo>
                  <a:lnTo>
                    <a:pt x="0" y="7059"/>
                  </a:lnTo>
                  <a:lnTo>
                    <a:pt x="0" y="7157"/>
                  </a:lnTo>
                  <a:lnTo>
                    <a:pt x="49" y="7230"/>
                  </a:lnTo>
                  <a:lnTo>
                    <a:pt x="73" y="7327"/>
                  </a:lnTo>
                  <a:lnTo>
                    <a:pt x="147" y="7401"/>
                  </a:lnTo>
                  <a:lnTo>
                    <a:pt x="220" y="7450"/>
                  </a:lnTo>
                  <a:lnTo>
                    <a:pt x="293" y="7498"/>
                  </a:lnTo>
                  <a:lnTo>
                    <a:pt x="391" y="7523"/>
                  </a:lnTo>
                  <a:lnTo>
                    <a:pt x="489" y="7547"/>
                  </a:lnTo>
                  <a:lnTo>
                    <a:pt x="16705" y="7547"/>
                  </a:lnTo>
                  <a:lnTo>
                    <a:pt x="16803" y="7523"/>
                  </a:lnTo>
                  <a:lnTo>
                    <a:pt x="16901" y="7498"/>
                  </a:lnTo>
                  <a:lnTo>
                    <a:pt x="16974" y="7450"/>
                  </a:lnTo>
                  <a:lnTo>
                    <a:pt x="17047" y="7401"/>
                  </a:lnTo>
                  <a:lnTo>
                    <a:pt x="17121" y="7327"/>
                  </a:lnTo>
                  <a:lnTo>
                    <a:pt x="17145" y="7230"/>
                  </a:lnTo>
                  <a:lnTo>
                    <a:pt x="17194" y="7157"/>
                  </a:lnTo>
                  <a:lnTo>
                    <a:pt x="17194" y="7059"/>
                  </a:lnTo>
                  <a:lnTo>
                    <a:pt x="17194" y="1"/>
                  </a:lnTo>
                  <a:lnTo>
                    <a:pt x="16974" y="172"/>
                  </a:lnTo>
                  <a:lnTo>
                    <a:pt x="16754" y="294"/>
                  </a:lnTo>
                  <a:lnTo>
                    <a:pt x="16486" y="367"/>
                  </a:lnTo>
                  <a:lnTo>
                    <a:pt x="16217" y="391"/>
                  </a:lnTo>
                  <a:lnTo>
                    <a:pt x="9452" y="391"/>
                  </a:lnTo>
                  <a:lnTo>
                    <a:pt x="9452" y="855"/>
                  </a:lnTo>
                  <a:lnTo>
                    <a:pt x="9427" y="953"/>
                  </a:lnTo>
                  <a:lnTo>
                    <a:pt x="9403" y="1051"/>
                  </a:lnTo>
                  <a:lnTo>
                    <a:pt x="9354" y="1148"/>
                  </a:lnTo>
                  <a:lnTo>
                    <a:pt x="9305" y="1197"/>
                  </a:lnTo>
                  <a:lnTo>
                    <a:pt x="9232" y="1271"/>
                  </a:lnTo>
                  <a:lnTo>
                    <a:pt x="9134" y="1319"/>
                  </a:lnTo>
                  <a:lnTo>
                    <a:pt x="9061" y="1344"/>
                  </a:lnTo>
                  <a:lnTo>
                    <a:pt x="8133" y="1344"/>
                  </a:lnTo>
                  <a:lnTo>
                    <a:pt x="8060" y="1319"/>
                  </a:lnTo>
                  <a:lnTo>
                    <a:pt x="7962" y="1271"/>
                  </a:lnTo>
                  <a:lnTo>
                    <a:pt x="7889" y="1197"/>
                  </a:lnTo>
                  <a:lnTo>
                    <a:pt x="7840" y="1148"/>
                  </a:lnTo>
                  <a:lnTo>
                    <a:pt x="7791" y="1051"/>
                  </a:lnTo>
                  <a:lnTo>
                    <a:pt x="7767" y="953"/>
                  </a:lnTo>
                  <a:lnTo>
                    <a:pt x="7742" y="855"/>
                  </a:lnTo>
                  <a:lnTo>
                    <a:pt x="7742" y="391"/>
                  </a:lnTo>
                  <a:lnTo>
                    <a:pt x="977" y="391"/>
                  </a:lnTo>
                  <a:lnTo>
                    <a:pt x="708" y="367"/>
                  </a:lnTo>
                  <a:lnTo>
                    <a:pt x="440" y="294"/>
                  </a:lnTo>
                  <a:lnTo>
                    <a:pt x="220" y="172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48" name="Google Shape;648;p38"/>
          <p:cNvGrpSpPr/>
          <p:nvPr/>
        </p:nvGrpSpPr>
        <p:grpSpPr>
          <a:xfrm>
            <a:off x="3759416" y="3156789"/>
            <a:ext cx="324661" cy="338956"/>
            <a:chOff x="3294650" y="3652450"/>
            <a:chExt cx="388350" cy="405450"/>
          </a:xfrm>
        </p:grpSpPr>
        <p:sp>
          <p:nvSpPr>
            <p:cNvPr id="649" name="Google Shape;649;p38"/>
            <p:cNvSpPr/>
            <p:nvPr/>
          </p:nvSpPr>
          <p:spPr>
            <a:xfrm>
              <a:off x="3294650" y="3681775"/>
              <a:ext cx="376150" cy="376125"/>
            </a:xfrm>
            <a:custGeom>
              <a:avLst/>
              <a:gdLst/>
              <a:ahLst/>
              <a:cxnLst/>
              <a:rect l="l" t="t" r="r" b="b"/>
              <a:pathLst>
                <a:path w="15046" h="15045" extrusionOk="0">
                  <a:moveTo>
                    <a:pt x="7132" y="0"/>
                  </a:moveTo>
                  <a:lnTo>
                    <a:pt x="6766" y="49"/>
                  </a:lnTo>
                  <a:lnTo>
                    <a:pt x="6375" y="98"/>
                  </a:lnTo>
                  <a:lnTo>
                    <a:pt x="6009" y="147"/>
                  </a:lnTo>
                  <a:lnTo>
                    <a:pt x="5642" y="244"/>
                  </a:lnTo>
                  <a:lnTo>
                    <a:pt x="5276" y="342"/>
                  </a:lnTo>
                  <a:lnTo>
                    <a:pt x="4934" y="464"/>
                  </a:lnTo>
                  <a:lnTo>
                    <a:pt x="4592" y="586"/>
                  </a:lnTo>
                  <a:lnTo>
                    <a:pt x="4250" y="733"/>
                  </a:lnTo>
                  <a:lnTo>
                    <a:pt x="3933" y="904"/>
                  </a:lnTo>
                  <a:lnTo>
                    <a:pt x="3615" y="1099"/>
                  </a:lnTo>
                  <a:lnTo>
                    <a:pt x="3322" y="1295"/>
                  </a:lnTo>
                  <a:lnTo>
                    <a:pt x="3029" y="1490"/>
                  </a:lnTo>
                  <a:lnTo>
                    <a:pt x="2736" y="1710"/>
                  </a:lnTo>
                  <a:lnTo>
                    <a:pt x="2467" y="1954"/>
                  </a:lnTo>
                  <a:lnTo>
                    <a:pt x="2199" y="2198"/>
                  </a:lnTo>
                  <a:lnTo>
                    <a:pt x="1954" y="2467"/>
                  </a:lnTo>
                  <a:lnTo>
                    <a:pt x="1710" y="2736"/>
                  </a:lnTo>
                  <a:lnTo>
                    <a:pt x="1490" y="3029"/>
                  </a:lnTo>
                  <a:lnTo>
                    <a:pt x="1295" y="3322"/>
                  </a:lnTo>
                  <a:lnTo>
                    <a:pt x="1100" y="3615"/>
                  </a:lnTo>
                  <a:lnTo>
                    <a:pt x="904" y="3932"/>
                  </a:lnTo>
                  <a:lnTo>
                    <a:pt x="733" y="4250"/>
                  </a:lnTo>
                  <a:lnTo>
                    <a:pt x="587" y="4592"/>
                  </a:lnTo>
                  <a:lnTo>
                    <a:pt x="465" y="4934"/>
                  </a:lnTo>
                  <a:lnTo>
                    <a:pt x="342" y="5276"/>
                  </a:lnTo>
                  <a:lnTo>
                    <a:pt x="245" y="5642"/>
                  </a:lnTo>
                  <a:lnTo>
                    <a:pt x="147" y="6008"/>
                  </a:lnTo>
                  <a:lnTo>
                    <a:pt x="98" y="6375"/>
                  </a:lnTo>
                  <a:lnTo>
                    <a:pt x="49" y="6765"/>
                  </a:lnTo>
                  <a:lnTo>
                    <a:pt x="0" y="7132"/>
                  </a:lnTo>
                  <a:lnTo>
                    <a:pt x="0" y="7522"/>
                  </a:lnTo>
                  <a:lnTo>
                    <a:pt x="0" y="7913"/>
                  </a:lnTo>
                  <a:lnTo>
                    <a:pt x="49" y="8280"/>
                  </a:lnTo>
                  <a:lnTo>
                    <a:pt x="98" y="8670"/>
                  </a:lnTo>
                  <a:lnTo>
                    <a:pt x="147" y="9037"/>
                  </a:lnTo>
                  <a:lnTo>
                    <a:pt x="245" y="9403"/>
                  </a:lnTo>
                  <a:lnTo>
                    <a:pt x="342" y="9769"/>
                  </a:lnTo>
                  <a:lnTo>
                    <a:pt x="465" y="10111"/>
                  </a:lnTo>
                  <a:lnTo>
                    <a:pt x="587" y="10453"/>
                  </a:lnTo>
                  <a:lnTo>
                    <a:pt x="733" y="10795"/>
                  </a:lnTo>
                  <a:lnTo>
                    <a:pt x="904" y="11113"/>
                  </a:lnTo>
                  <a:lnTo>
                    <a:pt x="1100" y="11430"/>
                  </a:lnTo>
                  <a:lnTo>
                    <a:pt x="1295" y="11723"/>
                  </a:lnTo>
                  <a:lnTo>
                    <a:pt x="1490" y="12016"/>
                  </a:lnTo>
                  <a:lnTo>
                    <a:pt x="1710" y="12309"/>
                  </a:lnTo>
                  <a:lnTo>
                    <a:pt x="1954" y="12578"/>
                  </a:lnTo>
                  <a:lnTo>
                    <a:pt x="2199" y="12847"/>
                  </a:lnTo>
                  <a:lnTo>
                    <a:pt x="2467" y="13091"/>
                  </a:lnTo>
                  <a:lnTo>
                    <a:pt x="2736" y="13335"/>
                  </a:lnTo>
                  <a:lnTo>
                    <a:pt x="3029" y="13555"/>
                  </a:lnTo>
                  <a:lnTo>
                    <a:pt x="3322" y="13750"/>
                  </a:lnTo>
                  <a:lnTo>
                    <a:pt x="3615" y="13946"/>
                  </a:lnTo>
                  <a:lnTo>
                    <a:pt x="3933" y="14141"/>
                  </a:lnTo>
                  <a:lnTo>
                    <a:pt x="4250" y="14312"/>
                  </a:lnTo>
                  <a:lnTo>
                    <a:pt x="4592" y="14459"/>
                  </a:lnTo>
                  <a:lnTo>
                    <a:pt x="4934" y="14581"/>
                  </a:lnTo>
                  <a:lnTo>
                    <a:pt x="5276" y="14703"/>
                  </a:lnTo>
                  <a:lnTo>
                    <a:pt x="5642" y="14801"/>
                  </a:lnTo>
                  <a:lnTo>
                    <a:pt x="6009" y="14898"/>
                  </a:lnTo>
                  <a:lnTo>
                    <a:pt x="6375" y="14947"/>
                  </a:lnTo>
                  <a:lnTo>
                    <a:pt x="6766" y="14996"/>
                  </a:lnTo>
                  <a:lnTo>
                    <a:pt x="7132" y="15045"/>
                  </a:lnTo>
                  <a:lnTo>
                    <a:pt x="7914" y="15045"/>
                  </a:lnTo>
                  <a:lnTo>
                    <a:pt x="8280" y="14996"/>
                  </a:lnTo>
                  <a:lnTo>
                    <a:pt x="8671" y="14947"/>
                  </a:lnTo>
                  <a:lnTo>
                    <a:pt x="9037" y="14898"/>
                  </a:lnTo>
                  <a:lnTo>
                    <a:pt x="9403" y="14801"/>
                  </a:lnTo>
                  <a:lnTo>
                    <a:pt x="9770" y="14703"/>
                  </a:lnTo>
                  <a:lnTo>
                    <a:pt x="10112" y="14581"/>
                  </a:lnTo>
                  <a:lnTo>
                    <a:pt x="10454" y="14459"/>
                  </a:lnTo>
                  <a:lnTo>
                    <a:pt x="10795" y="14312"/>
                  </a:lnTo>
                  <a:lnTo>
                    <a:pt x="11113" y="14141"/>
                  </a:lnTo>
                  <a:lnTo>
                    <a:pt x="11430" y="13946"/>
                  </a:lnTo>
                  <a:lnTo>
                    <a:pt x="11724" y="13750"/>
                  </a:lnTo>
                  <a:lnTo>
                    <a:pt x="12017" y="13555"/>
                  </a:lnTo>
                  <a:lnTo>
                    <a:pt x="12310" y="13335"/>
                  </a:lnTo>
                  <a:lnTo>
                    <a:pt x="12578" y="13091"/>
                  </a:lnTo>
                  <a:lnTo>
                    <a:pt x="12847" y="12847"/>
                  </a:lnTo>
                  <a:lnTo>
                    <a:pt x="13091" y="12578"/>
                  </a:lnTo>
                  <a:lnTo>
                    <a:pt x="13335" y="12309"/>
                  </a:lnTo>
                  <a:lnTo>
                    <a:pt x="13555" y="12016"/>
                  </a:lnTo>
                  <a:lnTo>
                    <a:pt x="13751" y="11723"/>
                  </a:lnTo>
                  <a:lnTo>
                    <a:pt x="13946" y="11430"/>
                  </a:lnTo>
                  <a:lnTo>
                    <a:pt x="14141" y="11113"/>
                  </a:lnTo>
                  <a:lnTo>
                    <a:pt x="14312" y="10795"/>
                  </a:lnTo>
                  <a:lnTo>
                    <a:pt x="14459" y="10453"/>
                  </a:lnTo>
                  <a:lnTo>
                    <a:pt x="14581" y="10111"/>
                  </a:lnTo>
                  <a:lnTo>
                    <a:pt x="14703" y="9769"/>
                  </a:lnTo>
                  <a:lnTo>
                    <a:pt x="14801" y="9403"/>
                  </a:lnTo>
                  <a:lnTo>
                    <a:pt x="14899" y="9037"/>
                  </a:lnTo>
                  <a:lnTo>
                    <a:pt x="14947" y="8670"/>
                  </a:lnTo>
                  <a:lnTo>
                    <a:pt x="14996" y="8280"/>
                  </a:lnTo>
                  <a:lnTo>
                    <a:pt x="15045" y="7913"/>
                  </a:lnTo>
                  <a:lnTo>
                    <a:pt x="15045" y="7522"/>
                  </a:lnTo>
                  <a:lnTo>
                    <a:pt x="7523" y="7522"/>
                  </a:lnTo>
                  <a:lnTo>
                    <a:pt x="752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38"/>
            <p:cNvSpPr/>
            <p:nvPr/>
          </p:nvSpPr>
          <p:spPr>
            <a:xfrm>
              <a:off x="3494925" y="3760525"/>
              <a:ext cx="188075" cy="97100"/>
            </a:xfrm>
            <a:custGeom>
              <a:avLst/>
              <a:gdLst/>
              <a:ahLst/>
              <a:cxnLst/>
              <a:rect l="l" t="t" r="r" b="b"/>
              <a:pathLst>
                <a:path w="7523" h="3884" extrusionOk="0">
                  <a:moveTo>
                    <a:pt x="2491" y="2956"/>
                  </a:moveTo>
                  <a:lnTo>
                    <a:pt x="2491" y="3396"/>
                  </a:lnTo>
                  <a:lnTo>
                    <a:pt x="1759" y="3396"/>
                  </a:lnTo>
                  <a:lnTo>
                    <a:pt x="2491" y="2956"/>
                  </a:lnTo>
                  <a:close/>
                  <a:moveTo>
                    <a:pt x="3346" y="2443"/>
                  </a:moveTo>
                  <a:lnTo>
                    <a:pt x="3346" y="3396"/>
                  </a:lnTo>
                  <a:lnTo>
                    <a:pt x="2980" y="3396"/>
                  </a:lnTo>
                  <a:lnTo>
                    <a:pt x="2980" y="2663"/>
                  </a:lnTo>
                  <a:lnTo>
                    <a:pt x="3346" y="2443"/>
                  </a:lnTo>
                  <a:close/>
                  <a:moveTo>
                    <a:pt x="4201" y="1930"/>
                  </a:moveTo>
                  <a:lnTo>
                    <a:pt x="4201" y="3396"/>
                  </a:lnTo>
                  <a:lnTo>
                    <a:pt x="3835" y="3396"/>
                  </a:lnTo>
                  <a:lnTo>
                    <a:pt x="3835" y="2150"/>
                  </a:lnTo>
                  <a:lnTo>
                    <a:pt x="3835" y="2150"/>
                  </a:lnTo>
                  <a:lnTo>
                    <a:pt x="4201" y="1930"/>
                  </a:lnTo>
                  <a:close/>
                  <a:moveTo>
                    <a:pt x="5056" y="1393"/>
                  </a:moveTo>
                  <a:lnTo>
                    <a:pt x="5056" y="3396"/>
                  </a:lnTo>
                  <a:lnTo>
                    <a:pt x="4689" y="3396"/>
                  </a:lnTo>
                  <a:lnTo>
                    <a:pt x="4689" y="1637"/>
                  </a:lnTo>
                  <a:lnTo>
                    <a:pt x="5056" y="1393"/>
                  </a:lnTo>
                  <a:close/>
                  <a:moveTo>
                    <a:pt x="5911" y="885"/>
                  </a:moveTo>
                  <a:lnTo>
                    <a:pt x="5911" y="3396"/>
                  </a:lnTo>
                  <a:lnTo>
                    <a:pt x="5544" y="3396"/>
                  </a:lnTo>
                  <a:lnTo>
                    <a:pt x="5544" y="1100"/>
                  </a:lnTo>
                  <a:lnTo>
                    <a:pt x="5911" y="885"/>
                  </a:lnTo>
                  <a:close/>
                  <a:moveTo>
                    <a:pt x="6399" y="978"/>
                  </a:moveTo>
                  <a:lnTo>
                    <a:pt x="6619" y="1539"/>
                  </a:lnTo>
                  <a:lnTo>
                    <a:pt x="6790" y="2031"/>
                  </a:lnTo>
                  <a:lnTo>
                    <a:pt x="6790" y="3396"/>
                  </a:lnTo>
                  <a:lnTo>
                    <a:pt x="6399" y="3396"/>
                  </a:lnTo>
                  <a:lnTo>
                    <a:pt x="6399" y="978"/>
                  </a:lnTo>
                  <a:close/>
                  <a:moveTo>
                    <a:pt x="6448" y="1"/>
                  </a:moveTo>
                  <a:lnTo>
                    <a:pt x="0" y="3884"/>
                  </a:lnTo>
                  <a:lnTo>
                    <a:pt x="7523" y="3884"/>
                  </a:lnTo>
                  <a:lnTo>
                    <a:pt x="7498" y="3347"/>
                  </a:lnTo>
                  <a:lnTo>
                    <a:pt x="7449" y="2834"/>
                  </a:lnTo>
                  <a:lnTo>
                    <a:pt x="7352" y="2321"/>
                  </a:lnTo>
                  <a:lnTo>
                    <a:pt x="7229" y="1832"/>
                  </a:lnTo>
                  <a:lnTo>
                    <a:pt x="7083" y="1344"/>
                  </a:lnTo>
                  <a:lnTo>
                    <a:pt x="6912" y="880"/>
                  </a:lnTo>
                  <a:lnTo>
                    <a:pt x="6692" y="440"/>
                  </a:lnTo>
                  <a:lnTo>
                    <a:pt x="64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38"/>
            <p:cNvSpPr/>
            <p:nvPr/>
          </p:nvSpPr>
          <p:spPr>
            <a:xfrm>
              <a:off x="3494925" y="3652450"/>
              <a:ext cx="161200" cy="188100"/>
            </a:xfrm>
            <a:custGeom>
              <a:avLst/>
              <a:gdLst/>
              <a:ahLst/>
              <a:cxnLst/>
              <a:rect l="l" t="t" r="r" b="b"/>
              <a:pathLst>
                <a:path w="6448" h="7524" extrusionOk="0">
                  <a:moveTo>
                    <a:pt x="489" y="514"/>
                  </a:moveTo>
                  <a:lnTo>
                    <a:pt x="879" y="538"/>
                  </a:lnTo>
                  <a:lnTo>
                    <a:pt x="1270" y="611"/>
                  </a:lnTo>
                  <a:lnTo>
                    <a:pt x="1661" y="685"/>
                  </a:lnTo>
                  <a:lnTo>
                    <a:pt x="2052" y="782"/>
                  </a:lnTo>
                  <a:lnTo>
                    <a:pt x="2418" y="929"/>
                  </a:lnTo>
                  <a:lnTo>
                    <a:pt x="2809" y="1075"/>
                  </a:lnTo>
                  <a:lnTo>
                    <a:pt x="3151" y="1246"/>
                  </a:lnTo>
                  <a:lnTo>
                    <a:pt x="3517" y="1417"/>
                  </a:lnTo>
                  <a:lnTo>
                    <a:pt x="3835" y="1637"/>
                  </a:lnTo>
                  <a:lnTo>
                    <a:pt x="4152" y="1857"/>
                  </a:lnTo>
                  <a:lnTo>
                    <a:pt x="4445" y="2077"/>
                  </a:lnTo>
                  <a:lnTo>
                    <a:pt x="4738" y="2321"/>
                  </a:lnTo>
                  <a:lnTo>
                    <a:pt x="5031" y="2590"/>
                  </a:lnTo>
                  <a:lnTo>
                    <a:pt x="5276" y="2883"/>
                  </a:lnTo>
                  <a:lnTo>
                    <a:pt x="5520" y="3176"/>
                  </a:lnTo>
                  <a:lnTo>
                    <a:pt x="5764" y="3493"/>
                  </a:lnTo>
                  <a:lnTo>
                    <a:pt x="489" y="6668"/>
                  </a:lnTo>
                  <a:lnTo>
                    <a:pt x="489" y="514"/>
                  </a:lnTo>
                  <a:close/>
                  <a:moveTo>
                    <a:pt x="0" y="1"/>
                  </a:moveTo>
                  <a:lnTo>
                    <a:pt x="0" y="7523"/>
                  </a:lnTo>
                  <a:lnTo>
                    <a:pt x="6448" y="3640"/>
                  </a:lnTo>
                  <a:lnTo>
                    <a:pt x="6179" y="3249"/>
                  </a:lnTo>
                  <a:lnTo>
                    <a:pt x="5911" y="2858"/>
                  </a:lnTo>
                  <a:lnTo>
                    <a:pt x="5593" y="2492"/>
                  </a:lnTo>
                  <a:lnTo>
                    <a:pt x="5276" y="2150"/>
                  </a:lnTo>
                  <a:lnTo>
                    <a:pt x="4909" y="1833"/>
                  </a:lnTo>
                  <a:lnTo>
                    <a:pt x="4543" y="1540"/>
                  </a:lnTo>
                  <a:lnTo>
                    <a:pt x="4152" y="1246"/>
                  </a:lnTo>
                  <a:lnTo>
                    <a:pt x="3761" y="1002"/>
                  </a:lnTo>
                  <a:lnTo>
                    <a:pt x="3322" y="782"/>
                  </a:lnTo>
                  <a:lnTo>
                    <a:pt x="2882" y="587"/>
                  </a:lnTo>
                  <a:lnTo>
                    <a:pt x="2443" y="416"/>
                  </a:lnTo>
                  <a:lnTo>
                    <a:pt x="1978" y="270"/>
                  </a:lnTo>
                  <a:lnTo>
                    <a:pt x="1490" y="147"/>
                  </a:lnTo>
                  <a:lnTo>
                    <a:pt x="1002" y="74"/>
                  </a:lnTo>
                  <a:lnTo>
                    <a:pt x="513" y="25"/>
                  </a:ln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2" name="Google Shape;652;p38"/>
          <p:cNvGrpSpPr/>
          <p:nvPr/>
        </p:nvGrpSpPr>
        <p:grpSpPr>
          <a:xfrm>
            <a:off x="4295898" y="3199676"/>
            <a:ext cx="378750" cy="277698"/>
            <a:chOff x="3936375" y="3703750"/>
            <a:chExt cx="453050" cy="332175"/>
          </a:xfrm>
        </p:grpSpPr>
        <p:sp>
          <p:nvSpPr>
            <p:cNvPr id="653" name="Google Shape;653;p38"/>
            <p:cNvSpPr/>
            <p:nvPr/>
          </p:nvSpPr>
          <p:spPr>
            <a:xfrm>
              <a:off x="3936375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4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4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59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38"/>
            <p:cNvSpPr/>
            <p:nvPr/>
          </p:nvSpPr>
          <p:spPr>
            <a:xfrm>
              <a:off x="3988875" y="3864325"/>
              <a:ext cx="77575" cy="133125"/>
            </a:xfrm>
            <a:custGeom>
              <a:avLst/>
              <a:gdLst/>
              <a:ahLst/>
              <a:cxnLst/>
              <a:rect l="l" t="t" r="r" b="b"/>
              <a:pathLst>
                <a:path w="3103" h="5325" extrusionOk="0">
                  <a:moveTo>
                    <a:pt x="489" y="1"/>
                  </a:moveTo>
                  <a:lnTo>
                    <a:pt x="391" y="25"/>
                  </a:lnTo>
                  <a:lnTo>
                    <a:pt x="294" y="50"/>
                  </a:lnTo>
                  <a:lnTo>
                    <a:pt x="196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25" y="294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5325"/>
                  </a:lnTo>
                  <a:lnTo>
                    <a:pt x="3102" y="5325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53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882" y="98"/>
                  </a:lnTo>
                  <a:lnTo>
                    <a:pt x="2809" y="50"/>
                  </a:lnTo>
                  <a:lnTo>
                    <a:pt x="2711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38"/>
            <p:cNvSpPr/>
            <p:nvPr/>
          </p:nvSpPr>
          <p:spPr>
            <a:xfrm>
              <a:off x="4259350" y="3864325"/>
              <a:ext cx="77575" cy="133125"/>
            </a:xfrm>
            <a:custGeom>
              <a:avLst/>
              <a:gdLst/>
              <a:ahLst/>
              <a:cxnLst/>
              <a:rect l="l" t="t" r="r" b="b"/>
              <a:pathLst>
                <a:path w="3103" h="532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50" y="294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5325"/>
                  </a:lnTo>
                  <a:lnTo>
                    <a:pt x="3103" y="5325"/>
                  </a:lnTo>
                  <a:lnTo>
                    <a:pt x="3103" y="489"/>
                  </a:lnTo>
                  <a:lnTo>
                    <a:pt x="3103" y="391"/>
                  </a:lnTo>
                  <a:lnTo>
                    <a:pt x="3078" y="294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10" y="50"/>
                  </a:lnTo>
                  <a:lnTo>
                    <a:pt x="2712" y="25"/>
                  </a:lnTo>
                  <a:lnTo>
                    <a:pt x="26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38"/>
            <p:cNvSpPr/>
            <p:nvPr/>
          </p:nvSpPr>
          <p:spPr>
            <a:xfrm>
              <a:off x="4078625" y="3717800"/>
              <a:ext cx="77575" cy="279650"/>
            </a:xfrm>
            <a:custGeom>
              <a:avLst/>
              <a:gdLst/>
              <a:ahLst/>
              <a:cxnLst/>
              <a:rect l="l" t="t" r="r" b="b"/>
              <a:pathLst>
                <a:path w="3103" h="1118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293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1186"/>
                  </a:lnTo>
                  <a:lnTo>
                    <a:pt x="3102" y="11186"/>
                  </a:lnTo>
                  <a:lnTo>
                    <a:pt x="3102" y="489"/>
                  </a:lnTo>
                  <a:lnTo>
                    <a:pt x="3102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56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12" y="25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38"/>
            <p:cNvSpPr/>
            <p:nvPr/>
          </p:nvSpPr>
          <p:spPr>
            <a:xfrm>
              <a:off x="4168375" y="3788625"/>
              <a:ext cx="78175" cy="208825"/>
            </a:xfrm>
            <a:custGeom>
              <a:avLst/>
              <a:gdLst/>
              <a:ahLst/>
              <a:cxnLst/>
              <a:rect l="l" t="t" r="r" b="b"/>
              <a:pathLst>
                <a:path w="3127" h="8353" extrusionOk="0">
                  <a:moveTo>
                    <a:pt x="489" y="0"/>
                  </a:moveTo>
                  <a:lnTo>
                    <a:pt x="392" y="25"/>
                  </a:lnTo>
                  <a:lnTo>
                    <a:pt x="318" y="49"/>
                  </a:lnTo>
                  <a:lnTo>
                    <a:pt x="221" y="98"/>
                  </a:lnTo>
                  <a:lnTo>
                    <a:pt x="147" y="147"/>
                  </a:lnTo>
                  <a:lnTo>
                    <a:pt x="99" y="220"/>
                  </a:lnTo>
                  <a:lnTo>
                    <a:pt x="50" y="293"/>
                  </a:lnTo>
                  <a:lnTo>
                    <a:pt x="25" y="391"/>
                  </a:lnTo>
                  <a:lnTo>
                    <a:pt x="1" y="489"/>
                  </a:lnTo>
                  <a:lnTo>
                    <a:pt x="1" y="8353"/>
                  </a:lnTo>
                  <a:lnTo>
                    <a:pt x="3127" y="8353"/>
                  </a:lnTo>
                  <a:lnTo>
                    <a:pt x="3127" y="489"/>
                  </a:lnTo>
                  <a:lnTo>
                    <a:pt x="3103" y="391"/>
                  </a:lnTo>
                  <a:lnTo>
                    <a:pt x="3078" y="293"/>
                  </a:lnTo>
                  <a:lnTo>
                    <a:pt x="3029" y="220"/>
                  </a:lnTo>
                  <a:lnTo>
                    <a:pt x="2980" y="147"/>
                  </a:lnTo>
                  <a:lnTo>
                    <a:pt x="2907" y="98"/>
                  </a:lnTo>
                  <a:lnTo>
                    <a:pt x="2809" y="49"/>
                  </a:lnTo>
                  <a:lnTo>
                    <a:pt x="2736" y="25"/>
                  </a:lnTo>
                  <a:lnTo>
                    <a:pt x="26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58" name="Google Shape;658;p38"/>
          <p:cNvGrpSpPr/>
          <p:nvPr/>
        </p:nvGrpSpPr>
        <p:grpSpPr>
          <a:xfrm>
            <a:off x="4859424" y="3199676"/>
            <a:ext cx="378750" cy="277698"/>
            <a:chOff x="4610450" y="3703750"/>
            <a:chExt cx="453050" cy="332175"/>
          </a:xfrm>
        </p:grpSpPr>
        <p:sp>
          <p:nvSpPr>
            <p:cNvPr id="659" name="Google Shape;659;p38"/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38"/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l" t="t" r="r" b="b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61" name="Google Shape;661;p38"/>
          <p:cNvGrpSpPr/>
          <p:nvPr/>
        </p:nvGrpSpPr>
        <p:grpSpPr>
          <a:xfrm>
            <a:off x="5436223" y="3171607"/>
            <a:ext cx="352207" cy="333836"/>
            <a:chOff x="5300400" y="3670175"/>
            <a:chExt cx="421300" cy="399325"/>
          </a:xfrm>
        </p:grpSpPr>
        <p:sp>
          <p:nvSpPr>
            <p:cNvPr id="662" name="Google Shape;662;p38"/>
            <p:cNvSpPr/>
            <p:nvPr/>
          </p:nvSpPr>
          <p:spPr>
            <a:xfrm>
              <a:off x="5300400" y="3708025"/>
              <a:ext cx="421300" cy="267450"/>
            </a:xfrm>
            <a:custGeom>
              <a:avLst/>
              <a:gdLst/>
              <a:ahLst/>
              <a:cxnLst/>
              <a:rect l="l" t="t" r="r" b="b"/>
              <a:pathLst>
                <a:path w="16852" h="10698" extrusionOk="0">
                  <a:moveTo>
                    <a:pt x="16364" y="489"/>
                  </a:moveTo>
                  <a:lnTo>
                    <a:pt x="16364" y="10209"/>
                  </a:lnTo>
                  <a:lnTo>
                    <a:pt x="489" y="10209"/>
                  </a:lnTo>
                  <a:lnTo>
                    <a:pt x="489" y="489"/>
                  </a:lnTo>
                  <a:close/>
                  <a:moveTo>
                    <a:pt x="391" y="0"/>
                  </a:moveTo>
                  <a:lnTo>
                    <a:pt x="293" y="25"/>
                  </a:lnTo>
                  <a:lnTo>
                    <a:pt x="196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0209"/>
                  </a:lnTo>
                  <a:lnTo>
                    <a:pt x="0" y="10307"/>
                  </a:lnTo>
                  <a:lnTo>
                    <a:pt x="25" y="10405"/>
                  </a:lnTo>
                  <a:lnTo>
                    <a:pt x="73" y="10478"/>
                  </a:lnTo>
                  <a:lnTo>
                    <a:pt x="122" y="10551"/>
                  </a:lnTo>
                  <a:lnTo>
                    <a:pt x="196" y="10600"/>
                  </a:lnTo>
                  <a:lnTo>
                    <a:pt x="293" y="10649"/>
                  </a:lnTo>
                  <a:lnTo>
                    <a:pt x="391" y="10673"/>
                  </a:lnTo>
                  <a:lnTo>
                    <a:pt x="489" y="10698"/>
                  </a:lnTo>
                  <a:lnTo>
                    <a:pt x="16364" y="10698"/>
                  </a:lnTo>
                  <a:lnTo>
                    <a:pt x="16461" y="10673"/>
                  </a:lnTo>
                  <a:lnTo>
                    <a:pt x="16559" y="10649"/>
                  </a:lnTo>
                  <a:lnTo>
                    <a:pt x="16657" y="10600"/>
                  </a:lnTo>
                  <a:lnTo>
                    <a:pt x="16730" y="10551"/>
                  </a:lnTo>
                  <a:lnTo>
                    <a:pt x="16779" y="10478"/>
                  </a:lnTo>
                  <a:lnTo>
                    <a:pt x="16828" y="10405"/>
                  </a:lnTo>
                  <a:lnTo>
                    <a:pt x="16852" y="10307"/>
                  </a:lnTo>
                  <a:lnTo>
                    <a:pt x="16852" y="10209"/>
                  </a:lnTo>
                  <a:lnTo>
                    <a:pt x="16852" y="489"/>
                  </a:lnTo>
                  <a:lnTo>
                    <a:pt x="16852" y="391"/>
                  </a:lnTo>
                  <a:lnTo>
                    <a:pt x="16828" y="293"/>
                  </a:lnTo>
                  <a:lnTo>
                    <a:pt x="16779" y="220"/>
                  </a:lnTo>
                  <a:lnTo>
                    <a:pt x="16730" y="147"/>
                  </a:lnTo>
                  <a:lnTo>
                    <a:pt x="16657" y="74"/>
                  </a:lnTo>
                  <a:lnTo>
                    <a:pt x="16559" y="25"/>
                  </a:lnTo>
                  <a:lnTo>
                    <a:pt x="1646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38"/>
            <p:cNvSpPr/>
            <p:nvPr/>
          </p:nvSpPr>
          <p:spPr>
            <a:xfrm>
              <a:off x="5498825" y="3670175"/>
              <a:ext cx="24450" cy="25650"/>
            </a:xfrm>
            <a:custGeom>
              <a:avLst/>
              <a:gdLst/>
              <a:ahLst/>
              <a:cxnLst/>
              <a:rect l="l" t="t" r="r" b="b"/>
              <a:pathLst>
                <a:path w="978" h="1026" extrusionOk="0">
                  <a:moveTo>
                    <a:pt x="489" y="0"/>
                  </a:moveTo>
                  <a:lnTo>
                    <a:pt x="391" y="25"/>
                  </a:lnTo>
                  <a:lnTo>
                    <a:pt x="294" y="49"/>
                  </a:lnTo>
                  <a:lnTo>
                    <a:pt x="220" y="98"/>
                  </a:lnTo>
                  <a:lnTo>
                    <a:pt x="147" y="147"/>
                  </a:lnTo>
                  <a:lnTo>
                    <a:pt x="74" y="220"/>
                  </a:lnTo>
                  <a:lnTo>
                    <a:pt x="49" y="318"/>
                  </a:lnTo>
                  <a:lnTo>
                    <a:pt x="1" y="391"/>
                  </a:lnTo>
                  <a:lnTo>
                    <a:pt x="1" y="489"/>
                  </a:lnTo>
                  <a:lnTo>
                    <a:pt x="1" y="1026"/>
                  </a:lnTo>
                  <a:lnTo>
                    <a:pt x="978" y="1026"/>
                  </a:lnTo>
                  <a:lnTo>
                    <a:pt x="978" y="489"/>
                  </a:lnTo>
                  <a:lnTo>
                    <a:pt x="978" y="391"/>
                  </a:lnTo>
                  <a:lnTo>
                    <a:pt x="929" y="318"/>
                  </a:lnTo>
                  <a:lnTo>
                    <a:pt x="904" y="220"/>
                  </a:lnTo>
                  <a:lnTo>
                    <a:pt x="831" y="147"/>
                  </a:lnTo>
                  <a:lnTo>
                    <a:pt x="758" y="98"/>
                  </a:lnTo>
                  <a:lnTo>
                    <a:pt x="684" y="49"/>
                  </a:lnTo>
                  <a:lnTo>
                    <a:pt x="587" y="25"/>
                  </a:lnTo>
                  <a:lnTo>
                    <a:pt x="48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4" name="Google Shape;664;p38"/>
            <p:cNvSpPr/>
            <p:nvPr/>
          </p:nvSpPr>
          <p:spPr>
            <a:xfrm>
              <a:off x="5366325" y="3987675"/>
              <a:ext cx="61100" cy="81825"/>
            </a:xfrm>
            <a:custGeom>
              <a:avLst/>
              <a:gdLst/>
              <a:ahLst/>
              <a:cxnLst/>
              <a:rect l="l" t="t" r="r" b="b"/>
              <a:pathLst>
                <a:path w="2444" h="3273" extrusionOk="0">
                  <a:moveTo>
                    <a:pt x="1344" y="0"/>
                  </a:moveTo>
                  <a:lnTo>
                    <a:pt x="50" y="2565"/>
                  </a:lnTo>
                  <a:lnTo>
                    <a:pt x="25" y="2638"/>
                  </a:lnTo>
                  <a:lnTo>
                    <a:pt x="1" y="2736"/>
                  </a:lnTo>
                  <a:lnTo>
                    <a:pt x="1" y="2833"/>
                  </a:lnTo>
                  <a:lnTo>
                    <a:pt x="25" y="2931"/>
                  </a:lnTo>
                  <a:lnTo>
                    <a:pt x="74" y="3004"/>
                  </a:lnTo>
                  <a:lnTo>
                    <a:pt x="123" y="3102"/>
                  </a:lnTo>
                  <a:lnTo>
                    <a:pt x="196" y="3151"/>
                  </a:lnTo>
                  <a:lnTo>
                    <a:pt x="269" y="3224"/>
                  </a:lnTo>
                  <a:lnTo>
                    <a:pt x="392" y="3248"/>
                  </a:lnTo>
                  <a:lnTo>
                    <a:pt x="489" y="3273"/>
                  </a:lnTo>
                  <a:lnTo>
                    <a:pt x="636" y="3248"/>
                  </a:lnTo>
                  <a:lnTo>
                    <a:pt x="758" y="3200"/>
                  </a:lnTo>
                  <a:lnTo>
                    <a:pt x="856" y="3102"/>
                  </a:lnTo>
                  <a:lnTo>
                    <a:pt x="929" y="3004"/>
                  </a:lnTo>
                  <a:lnTo>
                    <a:pt x="24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5" name="Google Shape;665;p38"/>
            <p:cNvSpPr/>
            <p:nvPr/>
          </p:nvSpPr>
          <p:spPr>
            <a:xfrm>
              <a:off x="5594700" y="3987675"/>
              <a:ext cx="61075" cy="81825"/>
            </a:xfrm>
            <a:custGeom>
              <a:avLst/>
              <a:gdLst/>
              <a:ahLst/>
              <a:cxnLst/>
              <a:rect l="l" t="t" r="r" b="b"/>
              <a:pathLst>
                <a:path w="2443" h="3273" extrusionOk="0">
                  <a:moveTo>
                    <a:pt x="0" y="0"/>
                  </a:moveTo>
                  <a:lnTo>
                    <a:pt x="1514" y="3004"/>
                  </a:lnTo>
                  <a:lnTo>
                    <a:pt x="1588" y="3102"/>
                  </a:lnTo>
                  <a:lnTo>
                    <a:pt x="1685" y="3200"/>
                  </a:lnTo>
                  <a:lnTo>
                    <a:pt x="1807" y="3248"/>
                  </a:lnTo>
                  <a:lnTo>
                    <a:pt x="1954" y="3273"/>
                  </a:lnTo>
                  <a:lnTo>
                    <a:pt x="2052" y="3248"/>
                  </a:lnTo>
                  <a:lnTo>
                    <a:pt x="2174" y="3224"/>
                  </a:lnTo>
                  <a:lnTo>
                    <a:pt x="2247" y="3151"/>
                  </a:lnTo>
                  <a:lnTo>
                    <a:pt x="2320" y="3102"/>
                  </a:lnTo>
                  <a:lnTo>
                    <a:pt x="2369" y="3004"/>
                  </a:lnTo>
                  <a:lnTo>
                    <a:pt x="2418" y="2931"/>
                  </a:lnTo>
                  <a:lnTo>
                    <a:pt x="2442" y="2833"/>
                  </a:lnTo>
                  <a:lnTo>
                    <a:pt x="2442" y="2736"/>
                  </a:lnTo>
                  <a:lnTo>
                    <a:pt x="2418" y="2638"/>
                  </a:lnTo>
                  <a:lnTo>
                    <a:pt x="2393" y="2565"/>
                  </a:lnTo>
                  <a:lnTo>
                    <a:pt x="109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6" name="Google Shape;666;p38"/>
            <p:cNvSpPr/>
            <p:nvPr/>
          </p:nvSpPr>
          <p:spPr>
            <a:xfrm>
              <a:off x="5324825" y="3732450"/>
              <a:ext cx="372475" cy="218600"/>
            </a:xfrm>
            <a:custGeom>
              <a:avLst/>
              <a:gdLst/>
              <a:ahLst/>
              <a:cxnLst/>
              <a:rect l="l" t="t" r="r" b="b"/>
              <a:pathLst>
                <a:path w="14899" h="8744" extrusionOk="0">
                  <a:moveTo>
                    <a:pt x="12578" y="1319"/>
                  </a:moveTo>
                  <a:lnTo>
                    <a:pt x="12676" y="1344"/>
                  </a:lnTo>
                  <a:lnTo>
                    <a:pt x="12749" y="1392"/>
                  </a:lnTo>
                  <a:lnTo>
                    <a:pt x="12822" y="1441"/>
                  </a:lnTo>
                  <a:lnTo>
                    <a:pt x="12895" y="1515"/>
                  </a:lnTo>
                  <a:lnTo>
                    <a:pt x="12920" y="1612"/>
                  </a:lnTo>
                  <a:lnTo>
                    <a:pt x="12969" y="1710"/>
                  </a:lnTo>
                  <a:lnTo>
                    <a:pt x="12969" y="1808"/>
                  </a:lnTo>
                  <a:lnTo>
                    <a:pt x="12969" y="4079"/>
                  </a:lnTo>
                  <a:lnTo>
                    <a:pt x="12969" y="4177"/>
                  </a:lnTo>
                  <a:lnTo>
                    <a:pt x="12920" y="4274"/>
                  </a:lnTo>
                  <a:lnTo>
                    <a:pt x="12895" y="4348"/>
                  </a:lnTo>
                  <a:lnTo>
                    <a:pt x="12822" y="4421"/>
                  </a:lnTo>
                  <a:lnTo>
                    <a:pt x="12749" y="4470"/>
                  </a:lnTo>
                  <a:lnTo>
                    <a:pt x="12676" y="4519"/>
                  </a:lnTo>
                  <a:lnTo>
                    <a:pt x="12578" y="4543"/>
                  </a:lnTo>
                  <a:lnTo>
                    <a:pt x="12480" y="4567"/>
                  </a:lnTo>
                  <a:lnTo>
                    <a:pt x="12383" y="4543"/>
                  </a:lnTo>
                  <a:lnTo>
                    <a:pt x="12285" y="4519"/>
                  </a:lnTo>
                  <a:lnTo>
                    <a:pt x="12212" y="4470"/>
                  </a:lnTo>
                  <a:lnTo>
                    <a:pt x="12138" y="4421"/>
                  </a:lnTo>
                  <a:lnTo>
                    <a:pt x="12065" y="4348"/>
                  </a:lnTo>
                  <a:lnTo>
                    <a:pt x="12041" y="4274"/>
                  </a:lnTo>
                  <a:lnTo>
                    <a:pt x="11992" y="4177"/>
                  </a:lnTo>
                  <a:lnTo>
                    <a:pt x="11992" y="4079"/>
                  </a:lnTo>
                  <a:lnTo>
                    <a:pt x="11992" y="3004"/>
                  </a:lnTo>
                  <a:lnTo>
                    <a:pt x="7986" y="7010"/>
                  </a:lnTo>
                  <a:lnTo>
                    <a:pt x="7913" y="7059"/>
                  </a:lnTo>
                  <a:lnTo>
                    <a:pt x="7815" y="7107"/>
                  </a:lnTo>
                  <a:lnTo>
                    <a:pt x="7742" y="7132"/>
                  </a:lnTo>
                  <a:lnTo>
                    <a:pt x="7644" y="7156"/>
                  </a:lnTo>
                  <a:lnTo>
                    <a:pt x="7547" y="7132"/>
                  </a:lnTo>
                  <a:lnTo>
                    <a:pt x="7449" y="7107"/>
                  </a:lnTo>
                  <a:lnTo>
                    <a:pt x="7376" y="7059"/>
                  </a:lnTo>
                  <a:lnTo>
                    <a:pt x="7303" y="7010"/>
                  </a:lnTo>
                  <a:lnTo>
                    <a:pt x="5349" y="5056"/>
                  </a:lnTo>
                  <a:lnTo>
                    <a:pt x="2760" y="7620"/>
                  </a:lnTo>
                  <a:lnTo>
                    <a:pt x="2687" y="7694"/>
                  </a:lnTo>
                  <a:lnTo>
                    <a:pt x="2613" y="7742"/>
                  </a:lnTo>
                  <a:lnTo>
                    <a:pt x="2516" y="7767"/>
                  </a:lnTo>
                  <a:lnTo>
                    <a:pt x="2320" y="7767"/>
                  </a:lnTo>
                  <a:lnTo>
                    <a:pt x="2247" y="7742"/>
                  </a:lnTo>
                  <a:lnTo>
                    <a:pt x="2149" y="7694"/>
                  </a:lnTo>
                  <a:lnTo>
                    <a:pt x="2076" y="7620"/>
                  </a:lnTo>
                  <a:lnTo>
                    <a:pt x="2003" y="7547"/>
                  </a:lnTo>
                  <a:lnTo>
                    <a:pt x="1978" y="7474"/>
                  </a:lnTo>
                  <a:lnTo>
                    <a:pt x="1929" y="7376"/>
                  </a:lnTo>
                  <a:lnTo>
                    <a:pt x="1929" y="7278"/>
                  </a:lnTo>
                  <a:lnTo>
                    <a:pt x="1929" y="7205"/>
                  </a:lnTo>
                  <a:lnTo>
                    <a:pt x="1978" y="7107"/>
                  </a:lnTo>
                  <a:lnTo>
                    <a:pt x="2003" y="7010"/>
                  </a:lnTo>
                  <a:lnTo>
                    <a:pt x="2076" y="6936"/>
                  </a:lnTo>
                  <a:lnTo>
                    <a:pt x="5007" y="4006"/>
                  </a:lnTo>
                  <a:lnTo>
                    <a:pt x="5080" y="3957"/>
                  </a:lnTo>
                  <a:lnTo>
                    <a:pt x="5153" y="3908"/>
                  </a:lnTo>
                  <a:lnTo>
                    <a:pt x="5251" y="3884"/>
                  </a:lnTo>
                  <a:lnTo>
                    <a:pt x="5446" y="3884"/>
                  </a:lnTo>
                  <a:lnTo>
                    <a:pt x="5520" y="3908"/>
                  </a:lnTo>
                  <a:lnTo>
                    <a:pt x="5617" y="3957"/>
                  </a:lnTo>
                  <a:lnTo>
                    <a:pt x="5691" y="4006"/>
                  </a:lnTo>
                  <a:lnTo>
                    <a:pt x="7644" y="5960"/>
                  </a:lnTo>
                  <a:lnTo>
                    <a:pt x="11332" y="2296"/>
                  </a:lnTo>
                  <a:lnTo>
                    <a:pt x="10209" y="2296"/>
                  </a:lnTo>
                  <a:lnTo>
                    <a:pt x="10111" y="2272"/>
                  </a:lnTo>
                  <a:lnTo>
                    <a:pt x="10013" y="2247"/>
                  </a:lnTo>
                  <a:lnTo>
                    <a:pt x="9916" y="2198"/>
                  </a:lnTo>
                  <a:lnTo>
                    <a:pt x="9843" y="2150"/>
                  </a:lnTo>
                  <a:lnTo>
                    <a:pt x="9794" y="2076"/>
                  </a:lnTo>
                  <a:lnTo>
                    <a:pt x="9745" y="1979"/>
                  </a:lnTo>
                  <a:lnTo>
                    <a:pt x="9720" y="1905"/>
                  </a:lnTo>
                  <a:lnTo>
                    <a:pt x="9720" y="1808"/>
                  </a:lnTo>
                  <a:lnTo>
                    <a:pt x="9720" y="1710"/>
                  </a:lnTo>
                  <a:lnTo>
                    <a:pt x="9745" y="1612"/>
                  </a:lnTo>
                  <a:lnTo>
                    <a:pt x="9794" y="1515"/>
                  </a:lnTo>
                  <a:lnTo>
                    <a:pt x="9843" y="1441"/>
                  </a:lnTo>
                  <a:lnTo>
                    <a:pt x="9916" y="1392"/>
                  </a:lnTo>
                  <a:lnTo>
                    <a:pt x="10013" y="1344"/>
                  </a:lnTo>
                  <a:lnTo>
                    <a:pt x="10111" y="1319"/>
                  </a:lnTo>
                  <a:close/>
                  <a:moveTo>
                    <a:pt x="0" y="0"/>
                  </a:moveTo>
                  <a:lnTo>
                    <a:pt x="0" y="8744"/>
                  </a:lnTo>
                  <a:lnTo>
                    <a:pt x="14898" y="8744"/>
                  </a:lnTo>
                  <a:lnTo>
                    <a:pt x="1489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7" name="Google Shape;667;p38"/>
          <p:cNvSpPr/>
          <p:nvPr/>
        </p:nvSpPr>
        <p:spPr>
          <a:xfrm>
            <a:off x="5980022" y="3142632"/>
            <a:ext cx="392042" cy="392021"/>
          </a:xfrm>
          <a:custGeom>
            <a:avLst/>
            <a:gdLst/>
            <a:ahLst/>
            <a:cxnLst/>
            <a:rect l="l" t="t" r="r" b="b"/>
            <a:pathLst>
              <a:path w="18758" h="18757" extrusionOk="0">
                <a:moveTo>
                  <a:pt x="10039" y="2467"/>
                </a:moveTo>
                <a:lnTo>
                  <a:pt x="10380" y="2491"/>
                </a:lnTo>
                <a:lnTo>
                  <a:pt x="10674" y="2516"/>
                </a:lnTo>
                <a:lnTo>
                  <a:pt x="10869" y="2540"/>
                </a:lnTo>
                <a:lnTo>
                  <a:pt x="10967" y="2564"/>
                </a:lnTo>
                <a:lnTo>
                  <a:pt x="10991" y="2589"/>
                </a:lnTo>
                <a:lnTo>
                  <a:pt x="10967" y="2638"/>
                </a:lnTo>
                <a:lnTo>
                  <a:pt x="10893" y="2784"/>
                </a:lnTo>
                <a:lnTo>
                  <a:pt x="10771" y="2955"/>
                </a:lnTo>
                <a:lnTo>
                  <a:pt x="10600" y="3151"/>
                </a:lnTo>
                <a:lnTo>
                  <a:pt x="10405" y="3322"/>
                </a:lnTo>
                <a:lnTo>
                  <a:pt x="10209" y="3468"/>
                </a:lnTo>
                <a:lnTo>
                  <a:pt x="10039" y="3590"/>
                </a:lnTo>
                <a:lnTo>
                  <a:pt x="9941" y="3615"/>
                </a:lnTo>
                <a:lnTo>
                  <a:pt x="9843" y="3639"/>
                </a:lnTo>
                <a:lnTo>
                  <a:pt x="9745" y="3663"/>
                </a:lnTo>
                <a:lnTo>
                  <a:pt x="9648" y="3737"/>
                </a:lnTo>
                <a:lnTo>
                  <a:pt x="9550" y="3810"/>
                </a:lnTo>
                <a:lnTo>
                  <a:pt x="9452" y="3883"/>
                </a:lnTo>
                <a:lnTo>
                  <a:pt x="9355" y="3957"/>
                </a:lnTo>
                <a:lnTo>
                  <a:pt x="9257" y="3981"/>
                </a:lnTo>
                <a:lnTo>
                  <a:pt x="9159" y="4005"/>
                </a:lnTo>
                <a:lnTo>
                  <a:pt x="9086" y="4005"/>
                </a:lnTo>
                <a:lnTo>
                  <a:pt x="8988" y="4054"/>
                </a:lnTo>
                <a:lnTo>
                  <a:pt x="8866" y="4128"/>
                </a:lnTo>
                <a:lnTo>
                  <a:pt x="8793" y="4201"/>
                </a:lnTo>
                <a:lnTo>
                  <a:pt x="8695" y="4274"/>
                </a:lnTo>
                <a:lnTo>
                  <a:pt x="8598" y="4323"/>
                </a:lnTo>
                <a:lnTo>
                  <a:pt x="8500" y="4372"/>
                </a:lnTo>
                <a:lnTo>
                  <a:pt x="8304" y="4372"/>
                </a:lnTo>
                <a:lnTo>
                  <a:pt x="8207" y="4323"/>
                </a:lnTo>
                <a:lnTo>
                  <a:pt x="8109" y="4274"/>
                </a:lnTo>
                <a:lnTo>
                  <a:pt x="8036" y="4201"/>
                </a:lnTo>
                <a:lnTo>
                  <a:pt x="7963" y="4103"/>
                </a:lnTo>
                <a:lnTo>
                  <a:pt x="7938" y="4005"/>
                </a:lnTo>
                <a:lnTo>
                  <a:pt x="7963" y="3908"/>
                </a:lnTo>
                <a:lnTo>
                  <a:pt x="8036" y="3810"/>
                </a:lnTo>
                <a:lnTo>
                  <a:pt x="8109" y="3712"/>
                </a:lnTo>
                <a:lnTo>
                  <a:pt x="8158" y="3615"/>
                </a:lnTo>
                <a:lnTo>
                  <a:pt x="8207" y="3517"/>
                </a:lnTo>
                <a:lnTo>
                  <a:pt x="8207" y="3419"/>
                </a:lnTo>
                <a:lnTo>
                  <a:pt x="8182" y="3273"/>
                </a:lnTo>
                <a:lnTo>
                  <a:pt x="8158" y="3199"/>
                </a:lnTo>
                <a:lnTo>
                  <a:pt x="8109" y="3151"/>
                </a:lnTo>
                <a:lnTo>
                  <a:pt x="8060" y="3102"/>
                </a:lnTo>
                <a:lnTo>
                  <a:pt x="7987" y="3077"/>
                </a:lnTo>
                <a:lnTo>
                  <a:pt x="7840" y="3053"/>
                </a:lnTo>
                <a:lnTo>
                  <a:pt x="7669" y="3028"/>
                </a:lnTo>
                <a:lnTo>
                  <a:pt x="7596" y="2980"/>
                </a:lnTo>
                <a:lnTo>
                  <a:pt x="7547" y="2955"/>
                </a:lnTo>
                <a:lnTo>
                  <a:pt x="7523" y="2906"/>
                </a:lnTo>
                <a:lnTo>
                  <a:pt x="7547" y="2833"/>
                </a:lnTo>
                <a:lnTo>
                  <a:pt x="7572" y="2760"/>
                </a:lnTo>
                <a:lnTo>
                  <a:pt x="7645" y="2662"/>
                </a:lnTo>
                <a:lnTo>
                  <a:pt x="7694" y="2638"/>
                </a:lnTo>
                <a:lnTo>
                  <a:pt x="7792" y="2589"/>
                </a:lnTo>
                <a:lnTo>
                  <a:pt x="8036" y="2540"/>
                </a:lnTo>
                <a:lnTo>
                  <a:pt x="8329" y="2491"/>
                </a:lnTo>
                <a:lnTo>
                  <a:pt x="8671" y="2467"/>
                </a:lnTo>
                <a:close/>
                <a:moveTo>
                  <a:pt x="11455" y="4763"/>
                </a:moveTo>
                <a:lnTo>
                  <a:pt x="11528" y="4787"/>
                </a:lnTo>
                <a:lnTo>
                  <a:pt x="11577" y="4811"/>
                </a:lnTo>
                <a:lnTo>
                  <a:pt x="11626" y="4885"/>
                </a:lnTo>
                <a:lnTo>
                  <a:pt x="11650" y="4958"/>
                </a:lnTo>
                <a:lnTo>
                  <a:pt x="11626" y="5031"/>
                </a:lnTo>
                <a:lnTo>
                  <a:pt x="11577" y="5153"/>
                </a:lnTo>
                <a:lnTo>
                  <a:pt x="11528" y="5251"/>
                </a:lnTo>
                <a:lnTo>
                  <a:pt x="11455" y="5324"/>
                </a:lnTo>
                <a:lnTo>
                  <a:pt x="11357" y="5398"/>
                </a:lnTo>
                <a:lnTo>
                  <a:pt x="11260" y="5471"/>
                </a:lnTo>
                <a:lnTo>
                  <a:pt x="11162" y="5520"/>
                </a:lnTo>
                <a:lnTo>
                  <a:pt x="10991" y="5520"/>
                </a:lnTo>
                <a:lnTo>
                  <a:pt x="10942" y="5471"/>
                </a:lnTo>
                <a:lnTo>
                  <a:pt x="10893" y="5398"/>
                </a:lnTo>
                <a:lnTo>
                  <a:pt x="10869" y="5324"/>
                </a:lnTo>
                <a:lnTo>
                  <a:pt x="10893" y="5251"/>
                </a:lnTo>
                <a:lnTo>
                  <a:pt x="10942" y="5153"/>
                </a:lnTo>
                <a:lnTo>
                  <a:pt x="10991" y="5031"/>
                </a:lnTo>
                <a:lnTo>
                  <a:pt x="11064" y="4958"/>
                </a:lnTo>
                <a:lnTo>
                  <a:pt x="11162" y="4885"/>
                </a:lnTo>
                <a:lnTo>
                  <a:pt x="11260" y="4811"/>
                </a:lnTo>
                <a:lnTo>
                  <a:pt x="11357" y="4787"/>
                </a:lnTo>
                <a:lnTo>
                  <a:pt x="11455" y="4763"/>
                </a:lnTo>
                <a:close/>
                <a:moveTo>
                  <a:pt x="16437" y="12260"/>
                </a:moveTo>
                <a:lnTo>
                  <a:pt x="16511" y="12285"/>
                </a:lnTo>
                <a:lnTo>
                  <a:pt x="16535" y="12334"/>
                </a:lnTo>
                <a:lnTo>
                  <a:pt x="16559" y="12407"/>
                </a:lnTo>
                <a:lnTo>
                  <a:pt x="16584" y="12578"/>
                </a:lnTo>
                <a:lnTo>
                  <a:pt x="16584" y="12651"/>
                </a:lnTo>
                <a:lnTo>
                  <a:pt x="16535" y="12749"/>
                </a:lnTo>
                <a:lnTo>
                  <a:pt x="16486" y="12871"/>
                </a:lnTo>
                <a:lnTo>
                  <a:pt x="16413" y="12944"/>
                </a:lnTo>
                <a:lnTo>
                  <a:pt x="16340" y="13042"/>
                </a:lnTo>
                <a:lnTo>
                  <a:pt x="16266" y="13140"/>
                </a:lnTo>
                <a:lnTo>
                  <a:pt x="16218" y="13237"/>
                </a:lnTo>
                <a:lnTo>
                  <a:pt x="16218" y="13335"/>
                </a:lnTo>
                <a:lnTo>
                  <a:pt x="16193" y="13482"/>
                </a:lnTo>
                <a:lnTo>
                  <a:pt x="16144" y="13555"/>
                </a:lnTo>
                <a:lnTo>
                  <a:pt x="16120" y="13628"/>
                </a:lnTo>
                <a:lnTo>
                  <a:pt x="16071" y="13653"/>
                </a:lnTo>
                <a:lnTo>
                  <a:pt x="15973" y="13653"/>
                </a:lnTo>
                <a:lnTo>
                  <a:pt x="15924" y="13628"/>
                </a:lnTo>
                <a:lnTo>
                  <a:pt x="15900" y="13555"/>
                </a:lnTo>
                <a:lnTo>
                  <a:pt x="15851" y="13433"/>
                </a:lnTo>
                <a:lnTo>
                  <a:pt x="15851" y="13286"/>
                </a:lnTo>
                <a:lnTo>
                  <a:pt x="15827" y="13140"/>
                </a:lnTo>
                <a:lnTo>
                  <a:pt x="15851" y="12969"/>
                </a:lnTo>
                <a:lnTo>
                  <a:pt x="15924" y="12798"/>
                </a:lnTo>
                <a:lnTo>
                  <a:pt x="15998" y="12627"/>
                </a:lnTo>
                <a:lnTo>
                  <a:pt x="16120" y="12480"/>
                </a:lnTo>
                <a:lnTo>
                  <a:pt x="16242" y="12383"/>
                </a:lnTo>
                <a:lnTo>
                  <a:pt x="16340" y="12309"/>
                </a:lnTo>
                <a:lnTo>
                  <a:pt x="16437" y="12260"/>
                </a:lnTo>
                <a:close/>
                <a:moveTo>
                  <a:pt x="13922" y="3615"/>
                </a:moveTo>
                <a:lnTo>
                  <a:pt x="14239" y="3639"/>
                </a:lnTo>
                <a:lnTo>
                  <a:pt x="14483" y="3639"/>
                </a:lnTo>
                <a:lnTo>
                  <a:pt x="14679" y="3688"/>
                </a:lnTo>
                <a:lnTo>
                  <a:pt x="14777" y="3712"/>
                </a:lnTo>
                <a:lnTo>
                  <a:pt x="14825" y="3737"/>
                </a:lnTo>
                <a:lnTo>
                  <a:pt x="14874" y="3761"/>
                </a:lnTo>
                <a:lnTo>
                  <a:pt x="14923" y="3737"/>
                </a:lnTo>
                <a:lnTo>
                  <a:pt x="14972" y="3712"/>
                </a:lnTo>
                <a:lnTo>
                  <a:pt x="15045" y="3688"/>
                </a:lnTo>
                <a:lnTo>
                  <a:pt x="15143" y="3663"/>
                </a:lnTo>
                <a:lnTo>
                  <a:pt x="15485" y="3639"/>
                </a:lnTo>
                <a:lnTo>
                  <a:pt x="15900" y="4103"/>
                </a:lnTo>
                <a:lnTo>
                  <a:pt x="16291" y="4616"/>
                </a:lnTo>
                <a:lnTo>
                  <a:pt x="16633" y="5153"/>
                </a:lnTo>
                <a:lnTo>
                  <a:pt x="16926" y="5715"/>
                </a:lnTo>
                <a:lnTo>
                  <a:pt x="17194" y="6301"/>
                </a:lnTo>
                <a:lnTo>
                  <a:pt x="17390" y="6912"/>
                </a:lnTo>
                <a:lnTo>
                  <a:pt x="17561" y="7547"/>
                </a:lnTo>
                <a:lnTo>
                  <a:pt x="17683" y="8182"/>
                </a:lnTo>
                <a:lnTo>
                  <a:pt x="17414" y="8157"/>
                </a:lnTo>
                <a:lnTo>
                  <a:pt x="17317" y="8133"/>
                </a:lnTo>
                <a:lnTo>
                  <a:pt x="17268" y="8084"/>
                </a:lnTo>
                <a:lnTo>
                  <a:pt x="17219" y="8060"/>
                </a:lnTo>
                <a:lnTo>
                  <a:pt x="17146" y="8035"/>
                </a:lnTo>
                <a:lnTo>
                  <a:pt x="16975" y="8011"/>
                </a:lnTo>
                <a:lnTo>
                  <a:pt x="16877" y="7986"/>
                </a:lnTo>
                <a:lnTo>
                  <a:pt x="16779" y="7938"/>
                </a:lnTo>
                <a:lnTo>
                  <a:pt x="16682" y="7889"/>
                </a:lnTo>
                <a:lnTo>
                  <a:pt x="16584" y="7815"/>
                </a:lnTo>
                <a:lnTo>
                  <a:pt x="16511" y="7742"/>
                </a:lnTo>
                <a:lnTo>
                  <a:pt x="16437" y="7693"/>
                </a:lnTo>
                <a:lnTo>
                  <a:pt x="16364" y="7693"/>
                </a:lnTo>
                <a:lnTo>
                  <a:pt x="16315" y="7718"/>
                </a:lnTo>
                <a:lnTo>
                  <a:pt x="16291" y="7767"/>
                </a:lnTo>
                <a:lnTo>
                  <a:pt x="16291" y="7840"/>
                </a:lnTo>
                <a:lnTo>
                  <a:pt x="16340" y="7913"/>
                </a:lnTo>
                <a:lnTo>
                  <a:pt x="16413" y="8011"/>
                </a:lnTo>
                <a:lnTo>
                  <a:pt x="16486" y="8084"/>
                </a:lnTo>
                <a:lnTo>
                  <a:pt x="16584" y="8133"/>
                </a:lnTo>
                <a:lnTo>
                  <a:pt x="16706" y="8182"/>
                </a:lnTo>
                <a:lnTo>
                  <a:pt x="16779" y="8182"/>
                </a:lnTo>
                <a:lnTo>
                  <a:pt x="16877" y="8206"/>
                </a:lnTo>
                <a:lnTo>
                  <a:pt x="16975" y="8255"/>
                </a:lnTo>
                <a:lnTo>
                  <a:pt x="17072" y="8304"/>
                </a:lnTo>
                <a:lnTo>
                  <a:pt x="17170" y="8377"/>
                </a:lnTo>
                <a:lnTo>
                  <a:pt x="17194" y="8426"/>
                </a:lnTo>
                <a:lnTo>
                  <a:pt x="17219" y="8475"/>
                </a:lnTo>
                <a:lnTo>
                  <a:pt x="17194" y="8621"/>
                </a:lnTo>
                <a:lnTo>
                  <a:pt x="17097" y="8792"/>
                </a:lnTo>
                <a:lnTo>
                  <a:pt x="16975" y="8963"/>
                </a:lnTo>
                <a:lnTo>
                  <a:pt x="16804" y="9110"/>
                </a:lnTo>
                <a:lnTo>
                  <a:pt x="16657" y="9232"/>
                </a:lnTo>
                <a:lnTo>
                  <a:pt x="16511" y="9305"/>
                </a:lnTo>
                <a:lnTo>
                  <a:pt x="16413" y="9330"/>
                </a:lnTo>
                <a:lnTo>
                  <a:pt x="16242" y="9354"/>
                </a:lnTo>
                <a:lnTo>
                  <a:pt x="16169" y="9378"/>
                </a:lnTo>
                <a:lnTo>
                  <a:pt x="16120" y="9427"/>
                </a:lnTo>
                <a:lnTo>
                  <a:pt x="16071" y="9452"/>
                </a:lnTo>
                <a:lnTo>
                  <a:pt x="16022" y="9476"/>
                </a:lnTo>
                <a:lnTo>
                  <a:pt x="15973" y="9452"/>
                </a:lnTo>
                <a:lnTo>
                  <a:pt x="15924" y="9427"/>
                </a:lnTo>
                <a:lnTo>
                  <a:pt x="15900" y="9378"/>
                </a:lnTo>
                <a:lnTo>
                  <a:pt x="15851" y="9305"/>
                </a:lnTo>
                <a:lnTo>
                  <a:pt x="15827" y="9134"/>
                </a:lnTo>
                <a:lnTo>
                  <a:pt x="15802" y="9037"/>
                </a:lnTo>
                <a:lnTo>
                  <a:pt x="15729" y="8890"/>
                </a:lnTo>
                <a:lnTo>
                  <a:pt x="15607" y="8743"/>
                </a:lnTo>
                <a:lnTo>
                  <a:pt x="15460" y="8573"/>
                </a:lnTo>
                <a:lnTo>
                  <a:pt x="15314" y="8402"/>
                </a:lnTo>
                <a:lnTo>
                  <a:pt x="15192" y="8255"/>
                </a:lnTo>
                <a:lnTo>
                  <a:pt x="15094" y="8108"/>
                </a:lnTo>
                <a:lnTo>
                  <a:pt x="15070" y="8011"/>
                </a:lnTo>
                <a:lnTo>
                  <a:pt x="15070" y="7938"/>
                </a:lnTo>
                <a:lnTo>
                  <a:pt x="15045" y="7889"/>
                </a:lnTo>
                <a:lnTo>
                  <a:pt x="15021" y="7889"/>
                </a:lnTo>
                <a:lnTo>
                  <a:pt x="14972" y="7913"/>
                </a:lnTo>
                <a:lnTo>
                  <a:pt x="14948" y="7962"/>
                </a:lnTo>
                <a:lnTo>
                  <a:pt x="14899" y="8035"/>
                </a:lnTo>
                <a:lnTo>
                  <a:pt x="14874" y="8182"/>
                </a:lnTo>
                <a:lnTo>
                  <a:pt x="14899" y="8279"/>
                </a:lnTo>
                <a:lnTo>
                  <a:pt x="14972" y="8402"/>
                </a:lnTo>
                <a:lnTo>
                  <a:pt x="15045" y="8548"/>
                </a:lnTo>
                <a:lnTo>
                  <a:pt x="15167" y="8670"/>
                </a:lnTo>
                <a:lnTo>
                  <a:pt x="15265" y="8792"/>
                </a:lnTo>
                <a:lnTo>
                  <a:pt x="15363" y="8914"/>
                </a:lnTo>
                <a:lnTo>
                  <a:pt x="15436" y="9037"/>
                </a:lnTo>
                <a:lnTo>
                  <a:pt x="15460" y="9134"/>
                </a:lnTo>
                <a:lnTo>
                  <a:pt x="15460" y="9232"/>
                </a:lnTo>
                <a:lnTo>
                  <a:pt x="15509" y="9330"/>
                </a:lnTo>
                <a:lnTo>
                  <a:pt x="15558" y="9427"/>
                </a:lnTo>
                <a:lnTo>
                  <a:pt x="15631" y="9525"/>
                </a:lnTo>
                <a:lnTo>
                  <a:pt x="15753" y="9598"/>
                </a:lnTo>
                <a:lnTo>
                  <a:pt x="15900" y="9647"/>
                </a:lnTo>
                <a:lnTo>
                  <a:pt x="16047" y="9696"/>
                </a:lnTo>
                <a:lnTo>
                  <a:pt x="16218" y="9720"/>
                </a:lnTo>
                <a:lnTo>
                  <a:pt x="16364" y="9720"/>
                </a:lnTo>
                <a:lnTo>
                  <a:pt x="16486" y="9769"/>
                </a:lnTo>
                <a:lnTo>
                  <a:pt x="16559" y="9818"/>
                </a:lnTo>
                <a:lnTo>
                  <a:pt x="16584" y="9867"/>
                </a:lnTo>
                <a:lnTo>
                  <a:pt x="16584" y="9916"/>
                </a:lnTo>
                <a:lnTo>
                  <a:pt x="16559" y="10013"/>
                </a:lnTo>
                <a:lnTo>
                  <a:pt x="16437" y="10209"/>
                </a:lnTo>
                <a:lnTo>
                  <a:pt x="16242" y="10429"/>
                </a:lnTo>
                <a:lnTo>
                  <a:pt x="16022" y="10673"/>
                </a:lnTo>
                <a:lnTo>
                  <a:pt x="15802" y="10917"/>
                </a:lnTo>
                <a:lnTo>
                  <a:pt x="15631" y="11186"/>
                </a:lnTo>
                <a:lnTo>
                  <a:pt x="15485" y="11430"/>
                </a:lnTo>
                <a:lnTo>
                  <a:pt x="15460" y="11528"/>
                </a:lnTo>
                <a:lnTo>
                  <a:pt x="15460" y="11625"/>
                </a:lnTo>
                <a:lnTo>
                  <a:pt x="15460" y="11772"/>
                </a:lnTo>
                <a:lnTo>
                  <a:pt x="15485" y="11918"/>
                </a:lnTo>
                <a:lnTo>
                  <a:pt x="15509" y="12016"/>
                </a:lnTo>
                <a:lnTo>
                  <a:pt x="15558" y="12089"/>
                </a:lnTo>
                <a:lnTo>
                  <a:pt x="15583" y="12138"/>
                </a:lnTo>
                <a:lnTo>
                  <a:pt x="15607" y="12212"/>
                </a:lnTo>
                <a:lnTo>
                  <a:pt x="15631" y="12383"/>
                </a:lnTo>
                <a:lnTo>
                  <a:pt x="15607" y="12480"/>
                </a:lnTo>
                <a:lnTo>
                  <a:pt x="15509" y="12651"/>
                </a:lnTo>
                <a:lnTo>
                  <a:pt x="15363" y="12847"/>
                </a:lnTo>
                <a:lnTo>
                  <a:pt x="15167" y="13042"/>
                </a:lnTo>
                <a:lnTo>
                  <a:pt x="14972" y="13237"/>
                </a:lnTo>
                <a:lnTo>
                  <a:pt x="14825" y="13433"/>
                </a:lnTo>
                <a:lnTo>
                  <a:pt x="14728" y="13604"/>
                </a:lnTo>
                <a:lnTo>
                  <a:pt x="14679" y="13701"/>
                </a:lnTo>
                <a:lnTo>
                  <a:pt x="14654" y="13823"/>
                </a:lnTo>
                <a:lnTo>
                  <a:pt x="14581" y="13970"/>
                </a:lnTo>
                <a:lnTo>
                  <a:pt x="14459" y="14117"/>
                </a:lnTo>
                <a:lnTo>
                  <a:pt x="14313" y="14288"/>
                </a:lnTo>
                <a:lnTo>
                  <a:pt x="14142" y="14434"/>
                </a:lnTo>
                <a:lnTo>
                  <a:pt x="13995" y="14556"/>
                </a:lnTo>
                <a:lnTo>
                  <a:pt x="13848" y="14629"/>
                </a:lnTo>
                <a:lnTo>
                  <a:pt x="13726" y="14654"/>
                </a:lnTo>
                <a:lnTo>
                  <a:pt x="13653" y="14654"/>
                </a:lnTo>
                <a:lnTo>
                  <a:pt x="13555" y="14605"/>
                </a:lnTo>
                <a:lnTo>
                  <a:pt x="13458" y="14556"/>
                </a:lnTo>
                <a:lnTo>
                  <a:pt x="13360" y="14483"/>
                </a:lnTo>
                <a:lnTo>
                  <a:pt x="13287" y="14385"/>
                </a:lnTo>
                <a:lnTo>
                  <a:pt x="13213" y="14288"/>
                </a:lnTo>
                <a:lnTo>
                  <a:pt x="13189" y="14190"/>
                </a:lnTo>
                <a:lnTo>
                  <a:pt x="13165" y="14092"/>
                </a:lnTo>
                <a:lnTo>
                  <a:pt x="13140" y="13921"/>
                </a:lnTo>
                <a:lnTo>
                  <a:pt x="13116" y="13848"/>
                </a:lnTo>
                <a:lnTo>
                  <a:pt x="13067" y="13799"/>
                </a:lnTo>
                <a:lnTo>
                  <a:pt x="13043" y="13750"/>
                </a:lnTo>
                <a:lnTo>
                  <a:pt x="12994" y="13677"/>
                </a:lnTo>
                <a:lnTo>
                  <a:pt x="12969" y="13530"/>
                </a:lnTo>
                <a:lnTo>
                  <a:pt x="12945" y="13359"/>
                </a:lnTo>
                <a:lnTo>
                  <a:pt x="12920" y="13286"/>
                </a:lnTo>
                <a:lnTo>
                  <a:pt x="12872" y="13237"/>
                </a:lnTo>
                <a:lnTo>
                  <a:pt x="12847" y="13164"/>
                </a:lnTo>
                <a:lnTo>
                  <a:pt x="12823" y="13066"/>
                </a:lnTo>
                <a:lnTo>
                  <a:pt x="12798" y="12920"/>
                </a:lnTo>
                <a:lnTo>
                  <a:pt x="12774" y="12749"/>
                </a:lnTo>
                <a:lnTo>
                  <a:pt x="12798" y="12602"/>
                </a:lnTo>
                <a:lnTo>
                  <a:pt x="12823" y="12456"/>
                </a:lnTo>
                <a:lnTo>
                  <a:pt x="12847" y="12358"/>
                </a:lnTo>
                <a:lnTo>
                  <a:pt x="12872" y="12285"/>
                </a:lnTo>
                <a:lnTo>
                  <a:pt x="12920" y="12236"/>
                </a:lnTo>
                <a:lnTo>
                  <a:pt x="12945" y="12163"/>
                </a:lnTo>
                <a:lnTo>
                  <a:pt x="12969" y="11992"/>
                </a:lnTo>
                <a:lnTo>
                  <a:pt x="12945" y="11894"/>
                </a:lnTo>
                <a:lnTo>
                  <a:pt x="12896" y="11772"/>
                </a:lnTo>
                <a:lnTo>
                  <a:pt x="12798" y="11650"/>
                </a:lnTo>
                <a:lnTo>
                  <a:pt x="12701" y="11528"/>
                </a:lnTo>
                <a:lnTo>
                  <a:pt x="12578" y="11381"/>
                </a:lnTo>
                <a:lnTo>
                  <a:pt x="12481" y="11210"/>
                </a:lnTo>
                <a:lnTo>
                  <a:pt x="12432" y="11015"/>
                </a:lnTo>
                <a:lnTo>
                  <a:pt x="12408" y="10844"/>
                </a:lnTo>
                <a:lnTo>
                  <a:pt x="12408" y="10697"/>
                </a:lnTo>
                <a:lnTo>
                  <a:pt x="12383" y="10551"/>
                </a:lnTo>
                <a:lnTo>
                  <a:pt x="12334" y="10453"/>
                </a:lnTo>
                <a:lnTo>
                  <a:pt x="12310" y="10380"/>
                </a:lnTo>
                <a:lnTo>
                  <a:pt x="12261" y="10331"/>
                </a:lnTo>
                <a:lnTo>
                  <a:pt x="12188" y="10307"/>
                </a:lnTo>
                <a:lnTo>
                  <a:pt x="12017" y="10282"/>
                </a:lnTo>
                <a:lnTo>
                  <a:pt x="11870" y="10307"/>
                </a:lnTo>
                <a:lnTo>
                  <a:pt x="11797" y="10331"/>
                </a:lnTo>
                <a:lnTo>
                  <a:pt x="11748" y="10380"/>
                </a:lnTo>
                <a:lnTo>
                  <a:pt x="11675" y="10429"/>
                </a:lnTo>
                <a:lnTo>
                  <a:pt x="11553" y="10453"/>
                </a:lnTo>
                <a:lnTo>
                  <a:pt x="11406" y="10478"/>
                </a:lnTo>
                <a:lnTo>
                  <a:pt x="11260" y="10478"/>
                </a:lnTo>
                <a:lnTo>
                  <a:pt x="11089" y="10453"/>
                </a:lnTo>
                <a:lnTo>
                  <a:pt x="10893" y="10355"/>
                </a:lnTo>
                <a:lnTo>
                  <a:pt x="10674" y="10233"/>
                </a:lnTo>
                <a:lnTo>
                  <a:pt x="10503" y="10087"/>
                </a:lnTo>
                <a:lnTo>
                  <a:pt x="10429" y="10013"/>
                </a:lnTo>
                <a:lnTo>
                  <a:pt x="10356" y="9891"/>
                </a:lnTo>
                <a:lnTo>
                  <a:pt x="10234" y="9598"/>
                </a:lnTo>
                <a:lnTo>
                  <a:pt x="10161" y="9281"/>
                </a:lnTo>
                <a:lnTo>
                  <a:pt x="10112" y="8963"/>
                </a:lnTo>
                <a:lnTo>
                  <a:pt x="10136" y="8792"/>
                </a:lnTo>
                <a:lnTo>
                  <a:pt x="10161" y="8621"/>
                </a:lnTo>
                <a:lnTo>
                  <a:pt x="10258" y="8279"/>
                </a:lnTo>
                <a:lnTo>
                  <a:pt x="10332" y="8108"/>
                </a:lnTo>
                <a:lnTo>
                  <a:pt x="10405" y="7962"/>
                </a:lnTo>
                <a:lnTo>
                  <a:pt x="10503" y="7815"/>
                </a:lnTo>
                <a:lnTo>
                  <a:pt x="10600" y="7718"/>
                </a:lnTo>
                <a:lnTo>
                  <a:pt x="10796" y="7522"/>
                </a:lnTo>
                <a:lnTo>
                  <a:pt x="10991" y="7376"/>
                </a:lnTo>
                <a:lnTo>
                  <a:pt x="11162" y="7278"/>
                </a:lnTo>
                <a:lnTo>
                  <a:pt x="11260" y="7229"/>
                </a:lnTo>
                <a:lnTo>
                  <a:pt x="11431" y="7205"/>
                </a:lnTo>
                <a:lnTo>
                  <a:pt x="11504" y="7180"/>
                </a:lnTo>
                <a:lnTo>
                  <a:pt x="11553" y="7132"/>
                </a:lnTo>
                <a:lnTo>
                  <a:pt x="11626" y="7107"/>
                </a:lnTo>
                <a:lnTo>
                  <a:pt x="11724" y="7083"/>
                </a:lnTo>
                <a:lnTo>
                  <a:pt x="11870" y="7058"/>
                </a:lnTo>
                <a:lnTo>
                  <a:pt x="12188" y="7058"/>
                </a:lnTo>
                <a:lnTo>
                  <a:pt x="12359" y="7107"/>
                </a:lnTo>
                <a:lnTo>
                  <a:pt x="12481" y="7156"/>
                </a:lnTo>
                <a:lnTo>
                  <a:pt x="12603" y="7229"/>
                </a:lnTo>
                <a:lnTo>
                  <a:pt x="12676" y="7303"/>
                </a:lnTo>
                <a:lnTo>
                  <a:pt x="12774" y="7376"/>
                </a:lnTo>
                <a:lnTo>
                  <a:pt x="12896" y="7425"/>
                </a:lnTo>
                <a:lnTo>
                  <a:pt x="12969" y="7425"/>
                </a:lnTo>
                <a:lnTo>
                  <a:pt x="13140" y="7449"/>
                </a:lnTo>
                <a:lnTo>
                  <a:pt x="13213" y="7498"/>
                </a:lnTo>
                <a:lnTo>
                  <a:pt x="13262" y="7522"/>
                </a:lnTo>
                <a:lnTo>
                  <a:pt x="13311" y="7547"/>
                </a:lnTo>
                <a:lnTo>
                  <a:pt x="13360" y="7571"/>
                </a:lnTo>
                <a:lnTo>
                  <a:pt x="13409" y="7547"/>
                </a:lnTo>
                <a:lnTo>
                  <a:pt x="13458" y="7522"/>
                </a:lnTo>
                <a:lnTo>
                  <a:pt x="13507" y="7498"/>
                </a:lnTo>
                <a:lnTo>
                  <a:pt x="13580" y="7449"/>
                </a:lnTo>
                <a:lnTo>
                  <a:pt x="13726" y="7425"/>
                </a:lnTo>
                <a:lnTo>
                  <a:pt x="13897" y="7449"/>
                </a:lnTo>
                <a:lnTo>
                  <a:pt x="13971" y="7498"/>
                </a:lnTo>
                <a:lnTo>
                  <a:pt x="14019" y="7522"/>
                </a:lnTo>
                <a:lnTo>
                  <a:pt x="14093" y="7571"/>
                </a:lnTo>
                <a:lnTo>
                  <a:pt x="14190" y="7596"/>
                </a:lnTo>
                <a:lnTo>
                  <a:pt x="14337" y="7620"/>
                </a:lnTo>
                <a:lnTo>
                  <a:pt x="14654" y="7620"/>
                </a:lnTo>
                <a:lnTo>
                  <a:pt x="14801" y="7596"/>
                </a:lnTo>
                <a:lnTo>
                  <a:pt x="14899" y="7571"/>
                </a:lnTo>
                <a:lnTo>
                  <a:pt x="14972" y="7522"/>
                </a:lnTo>
                <a:lnTo>
                  <a:pt x="15021" y="7473"/>
                </a:lnTo>
                <a:lnTo>
                  <a:pt x="15045" y="7400"/>
                </a:lnTo>
                <a:lnTo>
                  <a:pt x="15070" y="7229"/>
                </a:lnTo>
                <a:lnTo>
                  <a:pt x="15070" y="7205"/>
                </a:lnTo>
                <a:lnTo>
                  <a:pt x="15045" y="7156"/>
                </a:lnTo>
                <a:lnTo>
                  <a:pt x="14948" y="7107"/>
                </a:lnTo>
                <a:lnTo>
                  <a:pt x="14825" y="7058"/>
                </a:lnTo>
                <a:lnTo>
                  <a:pt x="14679" y="7058"/>
                </a:lnTo>
                <a:lnTo>
                  <a:pt x="14532" y="7034"/>
                </a:lnTo>
                <a:lnTo>
                  <a:pt x="14361" y="6985"/>
                </a:lnTo>
                <a:lnTo>
                  <a:pt x="14215" y="6936"/>
                </a:lnTo>
                <a:lnTo>
                  <a:pt x="14117" y="6863"/>
                </a:lnTo>
                <a:lnTo>
                  <a:pt x="14019" y="6790"/>
                </a:lnTo>
                <a:lnTo>
                  <a:pt x="13922" y="6716"/>
                </a:lnTo>
                <a:lnTo>
                  <a:pt x="13824" y="6692"/>
                </a:lnTo>
                <a:lnTo>
                  <a:pt x="13726" y="6668"/>
                </a:lnTo>
                <a:lnTo>
                  <a:pt x="13653" y="6643"/>
                </a:lnTo>
                <a:lnTo>
                  <a:pt x="13555" y="6619"/>
                </a:lnTo>
                <a:lnTo>
                  <a:pt x="13458" y="6545"/>
                </a:lnTo>
                <a:lnTo>
                  <a:pt x="13360" y="6472"/>
                </a:lnTo>
                <a:lnTo>
                  <a:pt x="13287" y="6399"/>
                </a:lnTo>
                <a:lnTo>
                  <a:pt x="13189" y="6374"/>
                </a:lnTo>
                <a:lnTo>
                  <a:pt x="13116" y="6350"/>
                </a:lnTo>
                <a:lnTo>
                  <a:pt x="13067" y="6374"/>
                </a:lnTo>
                <a:lnTo>
                  <a:pt x="13018" y="6399"/>
                </a:lnTo>
                <a:lnTo>
                  <a:pt x="12945" y="6399"/>
                </a:lnTo>
                <a:lnTo>
                  <a:pt x="12872" y="6350"/>
                </a:lnTo>
                <a:lnTo>
                  <a:pt x="12774" y="6277"/>
                </a:lnTo>
                <a:lnTo>
                  <a:pt x="12701" y="6228"/>
                </a:lnTo>
                <a:lnTo>
                  <a:pt x="12627" y="6179"/>
                </a:lnTo>
                <a:lnTo>
                  <a:pt x="12505" y="6179"/>
                </a:lnTo>
                <a:lnTo>
                  <a:pt x="12456" y="6228"/>
                </a:lnTo>
                <a:lnTo>
                  <a:pt x="12383" y="6252"/>
                </a:lnTo>
                <a:lnTo>
                  <a:pt x="12212" y="6277"/>
                </a:lnTo>
                <a:lnTo>
                  <a:pt x="12114" y="6326"/>
                </a:lnTo>
                <a:lnTo>
                  <a:pt x="11968" y="6399"/>
                </a:lnTo>
                <a:lnTo>
                  <a:pt x="11797" y="6521"/>
                </a:lnTo>
                <a:lnTo>
                  <a:pt x="11650" y="6668"/>
                </a:lnTo>
                <a:lnTo>
                  <a:pt x="11479" y="6814"/>
                </a:lnTo>
                <a:lnTo>
                  <a:pt x="11309" y="6936"/>
                </a:lnTo>
                <a:lnTo>
                  <a:pt x="11186" y="7009"/>
                </a:lnTo>
                <a:lnTo>
                  <a:pt x="11064" y="7058"/>
                </a:lnTo>
                <a:lnTo>
                  <a:pt x="10918" y="7009"/>
                </a:lnTo>
                <a:lnTo>
                  <a:pt x="10844" y="6985"/>
                </a:lnTo>
                <a:lnTo>
                  <a:pt x="10796" y="6961"/>
                </a:lnTo>
                <a:lnTo>
                  <a:pt x="10747" y="6912"/>
                </a:lnTo>
                <a:lnTo>
                  <a:pt x="10722" y="6838"/>
                </a:lnTo>
                <a:lnTo>
                  <a:pt x="10698" y="6668"/>
                </a:lnTo>
                <a:lnTo>
                  <a:pt x="10722" y="6497"/>
                </a:lnTo>
                <a:lnTo>
                  <a:pt x="10747" y="6423"/>
                </a:lnTo>
                <a:lnTo>
                  <a:pt x="10796" y="6374"/>
                </a:lnTo>
                <a:lnTo>
                  <a:pt x="10844" y="6350"/>
                </a:lnTo>
                <a:lnTo>
                  <a:pt x="10967" y="6326"/>
                </a:lnTo>
                <a:lnTo>
                  <a:pt x="11113" y="6301"/>
                </a:lnTo>
                <a:lnTo>
                  <a:pt x="11260" y="6277"/>
                </a:lnTo>
                <a:lnTo>
                  <a:pt x="11406" y="6277"/>
                </a:lnTo>
                <a:lnTo>
                  <a:pt x="11528" y="6228"/>
                </a:lnTo>
                <a:lnTo>
                  <a:pt x="11602" y="6179"/>
                </a:lnTo>
                <a:lnTo>
                  <a:pt x="11626" y="6130"/>
                </a:lnTo>
                <a:lnTo>
                  <a:pt x="11650" y="6106"/>
                </a:lnTo>
                <a:lnTo>
                  <a:pt x="11602" y="5935"/>
                </a:lnTo>
                <a:lnTo>
                  <a:pt x="11577" y="5862"/>
                </a:lnTo>
                <a:lnTo>
                  <a:pt x="11553" y="5813"/>
                </a:lnTo>
                <a:lnTo>
                  <a:pt x="11504" y="5764"/>
                </a:lnTo>
                <a:lnTo>
                  <a:pt x="11504" y="5715"/>
                </a:lnTo>
                <a:lnTo>
                  <a:pt x="11504" y="5666"/>
                </a:lnTo>
                <a:lnTo>
                  <a:pt x="11553" y="5617"/>
                </a:lnTo>
                <a:lnTo>
                  <a:pt x="11602" y="5593"/>
                </a:lnTo>
                <a:lnTo>
                  <a:pt x="11675" y="5544"/>
                </a:lnTo>
                <a:lnTo>
                  <a:pt x="11821" y="5520"/>
                </a:lnTo>
                <a:lnTo>
                  <a:pt x="11919" y="5520"/>
                </a:lnTo>
                <a:lnTo>
                  <a:pt x="12017" y="5471"/>
                </a:lnTo>
                <a:lnTo>
                  <a:pt x="12114" y="5398"/>
                </a:lnTo>
                <a:lnTo>
                  <a:pt x="12212" y="5324"/>
                </a:lnTo>
                <a:lnTo>
                  <a:pt x="12285" y="5251"/>
                </a:lnTo>
                <a:lnTo>
                  <a:pt x="12359" y="5153"/>
                </a:lnTo>
                <a:lnTo>
                  <a:pt x="12383" y="5031"/>
                </a:lnTo>
                <a:lnTo>
                  <a:pt x="12408" y="4958"/>
                </a:lnTo>
                <a:lnTo>
                  <a:pt x="12383" y="4787"/>
                </a:lnTo>
                <a:lnTo>
                  <a:pt x="12334" y="4714"/>
                </a:lnTo>
                <a:lnTo>
                  <a:pt x="12310" y="4665"/>
                </a:lnTo>
                <a:lnTo>
                  <a:pt x="12310" y="4640"/>
                </a:lnTo>
                <a:lnTo>
                  <a:pt x="12310" y="4592"/>
                </a:lnTo>
                <a:lnTo>
                  <a:pt x="12383" y="4469"/>
                </a:lnTo>
                <a:lnTo>
                  <a:pt x="12505" y="4298"/>
                </a:lnTo>
                <a:lnTo>
                  <a:pt x="12701" y="4103"/>
                </a:lnTo>
                <a:lnTo>
                  <a:pt x="12798" y="4005"/>
                </a:lnTo>
                <a:lnTo>
                  <a:pt x="12945" y="3908"/>
                </a:lnTo>
                <a:lnTo>
                  <a:pt x="13091" y="3834"/>
                </a:lnTo>
                <a:lnTo>
                  <a:pt x="13262" y="3761"/>
                </a:lnTo>
                <a:lnTo>
                  <a:pt x="13604" y="3663"/>
                </a:lnTo>
                <a:lnTo>
                  <a:pt x="13775" y="3639"/>
                </a:lnTo>
                <a:lnTo>
                  <a:pt x="13922" y="3615"/>
                </a:lnTo>
                <a:close/>
                <a:moveTo>
                  <a:pt x="6888" y="2467"/>
                </a:moveTo>
                <a:lnTo>
                  <a:pt x="6986" y="2491"/>
                </a:lnTo>
                <a:lnTo>
                  <a:pt x="7083" y="2516"/>
                </a:lnTo>
                <a:lnTo>
                  <a:pt x="7132" y="2540"/>
                </a:lnTo>
                <a:lnTo>
                  <a:pt x="7181" y="2589"/>
                </a:lnTo>
                <a:lnTo>
                  <a:pt x="7181" y="2638"/>
                </a:lnTo>
                <a:lnTo>
                  <a:pt x="7181" y="2711"/>
                </a:lnTo>
                <a:lnTo>
                  <a:pt x="7132" y="2784"/>
                </a:lnTo>
                <a:lnTo>
                  <a:pt x="7083" y="2858"/>
                </a:lnTo>
                <a:lnTo>
                  <a:pt x="6937" y="3028"/>
                </a:lnTo>
                <a:lnTo>
                  <a:pt x="6864" y="3175"/>
                </a:lnTo>
                <a:lnTo>
                  <a:pt x="6839" y="3322"/>
                </a:lnTo>
                <a:lnTo>
                  <a:pt x="6864" y="3395"/>
                </a:lnTo>
                <a:lnTo>
                  <a:pt x="6888" y="3419"/>
                </a:lnTo>
                <a:lnTo>
                  <a:pt x="6961" y="3517"/>
                </a:lnTo>
                <a:lnTo>
                  <a:pt x="7010" y="3615"/>
                </a:lnTo>
                <a:lnTo>
                  <a:pt x="7059" y="3712"/>
                </a:lnTo>
                <a:lnTo>
                  <a:pt x="7083" y="3810"/>
                </a:lnTo>
                <a:lnTo>
                  <a:pt x="7059" y="3908"/>
                </a:lnTo>
                <a:lnTo>
                  <a:pt x="7010" y="4005"/>
                </a:lnTo>
                <a:lnTo>
                  <a:pt x="6961" y="4103"/>
                </a:lnTo>
                <a:lnTo>
                  <a:pt x="6888" y="4201"/>
                </a:lnTo>
                <a:lnTo>
                  <a:pt x="6839" y="4225"/>
                </a:lnTo>
                <a:lnTo>
                  <a:pt x="6644" y="4225"/>
                </a:lnTo>
                <a:lnTo>
                  <a:pt x="6473" y="4128"/>
                </a:lnTo>
                <a:lnTo>
                  <a:pt x="6302" y="4005"/>
                </a:lnTo>
                <a:lnTo>
                  <a:pt x="6155" y="3859"/>
                </a:lnTo>
                <a:lnTo>
                  <a:pt x="5984" y="3786"/>
                </a:lnTo>
                <a:lnTo>
                  <a:pt x="5838" y="3761"/>
                </a:lnTo>
                <a:lnTo>
                  <a:pt x="5789" y="3786"/>
                </a:lnTo>
                <a:lnTo>
                  <a:pt x="5740" y="3810"/>
                </a:lnTo>
                <a:lnTo>
                  <a:pt x="5642" y="3883"/>
                </a:lnTo>
                <a:lnTo>
                  <a:pt x="5545" y="3957"/>
                </a:lnTo>
                <a:lnTo>
                  <a:pt x="5447" y="3981"/>
                </a:lnTo>
                <a:lnTo>
                  <a:pt x="5349" y="4005"/>
                </a:lnTo>
                <a:lnTo>
                  <a:pt x="5203" y="4030"/>
                </a:lnTo>
                <a:lnTo>
                  <a:pt x="5129" y="4054"/>
                </a:lnTo>
                <a:lnTo>
                  <a:pt x="5081" y="4103"/>
                </a:lnTo>
                <a:lnTo>
                  <a:pt x="5032" y="4128"/>
                </a:lnTo>
                <a:lnTo>
                  <a:pt x="4959" y="4152"/>
                </a:lnTo>
                <a:lnTo>
                  <a:pt x="4788" y="4201"/>
                </a:lnTo>
                <a:lnTo>
                  <a:pt x="4690" y="4201"/>
                </a:lnTo>
                <a:lnTo>
                  <a:pt x="4592" y="4250"/>
                </a:lnTo>
                <a:lnTo>
                  <a:pt x="4494" y="4298"/>
                </a:lnTo>
                <a:lnTo>
                  <a:pt x="4397" y="4372"/>
                </a:lnTo>
                <a:lnTo>
                  <a:pt x="4372" y="4421"/>
                </a:lnTo>
                <a:lnTo>
                  <a:pt x="4372" y="4494"/>
                </a:lnTo>
                <a:lnTo>
                  <a:pt x="4372" y="4616"/>
                </a:lnTo>
                <a:lnTo>
                  <a:pt x="4470" y="4787"/>
                </a:lnTo>
                <a:lnTo>
                  <a:pt x="4592" y="4958"/>
                </a:lnTo>
                <a:lnTo>
                  <a:pt x="4690" y="5031"/>
                </a:lnTo>
                <a:lnTo>
                  <a:pt x="4788" y="5056"/>
                </a:lnTo>
                <a:lnTo>
                  <a:pt x="4885" y="5080"/>
                </a:lnTo>
                <a:lnTo>
                  <a:pt x="5007" y="5080"/>
                </a:lnTo>
                <a:lnTo>
                  <a:pt x="5129" y="5056"/>
                </a:lnTo>
                <a:lnTo>
                  <a:pt x="5227" y="5007"/>
                </a:lnTo>
                <a:lnTo>
                  <a:pt x="5349" y="4933"/>
                </a:lnTo>
                <a:lnTo>
                  <a:pt x="5447" y="4860"/>
                </a:lnTo>
                <a:lnTo>
                  <a:pt x="5642" y="4665"/>
                </a:lnTo>
                <a:lnTo>
                  <a:pt x="5838" y="4518"/>
                </a:lnTo>
                <a:lnTo>
                  <a:pt x="6009" y="4421"/>
                </a:lnTo>
                <a:lnTo>
                  <a:pt x="6131" y="4372"/>
                </a:lnTo>
                <a:lnTo>
                  <a:pt x="6204" y="4396"/>
                </a:lnTo>
                <a:lnTo>
                  <a:pt x="6253" y="4445"/>
                </a:lnTo>
                <a:lnTo>
                  <a:pt x="6302" y="4494"/>
                </a:lnTo>
                <a:lnTo>
                  <a:pt x="6302" y="4567"/>
                </a:lnTo>
                <a:lnTo>
                  <a:pt x="6326" y="4640"/>
                </a:lnTo>
                <a:lnTo>
                  <a:pt x="6375" y="4714"/>
                </a:lnTo>
                <a:lnTo>
                  <a:pt x="6424" y="4738"/>
                </a:lnTo>
                <a:lnTo>
                  <a:pt x="6497" y="4763"/>
                </a:lnTo>
                <a:lnTo>
                  <a:pt x="6595" y="4787"/>
                </a:lnTo>
                <a:lnTo>
                  <a:pt x="6693" y="4811"/>
                </a:lnTo>
                <a:lnTo>
                  <a:pt x="6790" y="4885"/>
                </a:lnTo>
                <a:lnTo>
                  <a:pt x="6888" y="4958"/>
                </a:lnTo>
                <a:lnTo>
                  <a:pt x="6937" y="5031"/>
                </a:lnTo>
                <a:lnTo>
                  <a:pt x="6961" y="5153"/>
                </a:lnTo>
                <a:lnTo>
                  <a:pt x="6937" y="5251"/>
                </a:lnTo>
                <a:lnTo>
                  <a:pt x="6888" y="5324"/>
                </a:lnTo>
                <a:lnTo>
                  <a:pt x="6790" y="5398"/>
                </a:lnTo>
                <a:lnTo>
                  <a:pt x="6693" y="5471"/>
                </a:lnTo>
                <a:lnTo>
                  <a:pt x="6595" y="5520"/>
                </a:lnTo>
                <a:lnTo>
                  <a:pt x="6497" y="5520"/>
                </a:lnTo>
                <a:lnTo>
                  <a:pt x="6399" y="5544"/>
                </a:lnTo>
                <a:lnTo>
                  <a:pt x="6253" y="5642"/>
                </a:lnTo>
                <a:lnTo>
                  <a:pt x="6082" y="5764"/>
                </a:lnTo>
                <a:lnTo>
                  <a:pt x="5935" y="5910"/>
                </a:lnTo>
                <a:lnTo>
                  <a:pt x="5764" y="6057"/>
                </a:lnTo>
                <a:lnTo>
                  <a:pt x="5594" y="6179"/>
                </a:lnTo>
                <a:lnTo>
                  <a:pt x="5471" y="6252"/>
                </a:lnTo>
                <a:lnTo>
                  <a:pt x="5349" y="6277"/>
                </a:lnTo>
                <a:lnTo>
                  <a:pt x="5227" y="6326"/>
                </a:lnTo>
                <a:lnTo>
                  <a:pt x="5056" y="6448"/>
                </a:lnTo>
                <a:lnTo>
                  <a:pt x="4812" y="6643"/>
                </a:lnTo>
                <a:lnTo>
                  <a:pt x="4568" y="6887"/>
                </a:lnTo>
                <a:lnTo>
                  <a:pt x="4226" y="7229"/>
                </a:lnTo>
                <a:lnTo>
                  <a:pt x="4104" y="7327"/>
                </a:lnTo>
                <a:lnTo>
                  <a:pt x="3957" y="7449"/>
                </a:lnTo>
                <a:lnTo>
                  <a:pt x="3640" y="7644"/>
                </a:lnTo>
                <a:lnTo>
                  <a:pt x="3347" y="7767"/>
                </a:lnTo>
                <a:lnTo>
                  <a:pt x="3200" y="7791"/>
                </a:lnTo>
                <a:lnTo>
                  <a:pt x="3078" y="7815"/>
                </a:lnTo>
                <a:lnTo>
                  <a:pt x="2834" y="7815"/>
                </a:lnTo>
                <a:lnTo>
                  <a:pt x="2614" y="7864"/>
                </a:lnTo>
                <a:lnTo>
                  <a:pt x="2443" y="7938"/>
                </a:lnTo>
                <a:lnTo>
                  <a:pt x="2321" y="8011"/>
                </a:lnTo>
                <a:lnTo>
                  <a:pt x="2248" y="8084"/>
                </a:lnTo>
                <a:lnTo>
                  <a:pt x="2174" y="8182"/>
                </a:lnTo>
                <a:lnTo>
                  <a:pt x="2125" y="8279"/>
                </a:lnTo>
                <a:lnTo>
                  <a:pt x="2125" y="8377"/>
                </a:lnTo>
                <a:lnTo>
                  <a:pt x="2125" y="8475"/>
                </a:lnTo>
                <a:lnTo>
                  <a:pt x="2174" y="8573"/>
                </a:lnTo>
                <a:lnTo>
                  <a:pt x="2248" y="8670"/>
                </a:lnTo>
                <a:lnTo>
                  <a:pt x="2321" y="8768"/>
                </a:lnTo>
                <a:lnTo>
                  <a:pt x="2394" y="8841"/>
                </a:lnTo>
                <a:lnTo>
                  <a:pt x="2492" y="8890"/>
                </a:lnTo>
                <a:lnTo>
                  <a:pt x="2614" y="8939"/>
                </a:lnTo>
                <a:lnTo>
                  <a:pt x="2687" y="8939"/>
                </a:lnTo>
                <a:lnTo>
                  <a:pt x="2809" y="8988"/>
                </a:lnTo>
                <a:lnTo>
                  <a:pt x="2956" y="9085"/>
                </a:lnTo>
                <a:lnTo>
                  <a:pt x="3151" y="9232"/>
                </a:lnTo>
                <a:lnTo>
                  <a:pt x="3371" y="9427"/>
                </a:lnTo>
                <a:lnTo>
                  <a:pt x="3566" y="9623"/>
                </a:lnTo>
                <a:lnTo>
                  <a:pt x="3762" y="9769"/>
                </a:lnTo>
                <a:lnTo>
                  <a:pt x="3908" y="9867"/>
                </a:lnTo>
                <a:lnTo>
                  <a:pt x="4030" y="9891"/>
                </a:lnTo>
                <a:lnTo>
                  <a:pt x="4177" y="9867"/>
                </a:lnTo>
                <a:lnTo>
                  <a:pt x="4250" y="9843"/>
                </a:lnTo>
                <a:lnTo>
                  <a:pt x="4324" y="9818"/>
                </a:lnTo>
                <a:lnTo>
                  <a:pt x="4372" y="9769"/>
                </a:lnTo>
                <a:lnTo>
                  <a:pt x="4494" y="9745"/>
                </a:lnTo>
                <a:lnTo>
                  <a:pt x="4641" y="9720"/>
                </a:lnTo>
                <a:lnTo>
                  <a:pt x="4959" y="9720"/>
                </a:lnTo>
                <a:lnTo>
                  <a:pt x="5105" y="9769"/>
                </a:lnTo>
                <a:lnTo>
                  <a:pt x="5252" y="9818"/>
                </a:lnTo>
                <a:lnTo>
                  <a:pt x="5349" y="9916"/>
                </a:lnTo>
                <a:lnTo>
                  <a:pt x="5447" y="9989"/>
                </a:lnTo>
                <a:lnTo>
                  <a:pt x="5545" y="10038"/>
                </a:lnTo>
                <a:lnTo>
                  <a:pt x="5642" y="10087"/>
                </a:lnTo>
                <a:lnTo>
                  <a:pt x="5740" y="10087"/>
                </a:lnTo>
                <a:lnTo>
                  <a:pt x="5838" y="10136"/>
                </a:lnTo>
                <a:lnTo>
                  <a:pt x="5984" y="10209"/>
                </a:lnTo>
                <a:lnTo>
                  <a:pt x="6155" y="10331"/>
                </a:lnTo>
                <a:lnTo>
                  <a:pt x="6302" y="10478"/>
                </a:lnTo>
                <a:lnTo>
                  <a:pt x="6473" y="10624"/>
                </a:lnTo>
                <a:lnTo>
                  <a:pt x="6644" y="10746"/>
                </a:lnTo>
                <a:lnTo>
                  <a:pt x="6790" y="10819"/>
                </a:lnTo>
                <a:lnTo>
                  <a:pt x="6888" y="10844"/>
                </a:lnTo>
                <a:lnTo>
                  <a:pt x="6961" y="10868"/>
                </a:lnTo>
                <a:lnTo>
                  <a:pt x="7083" y="10917"/>
                </a:lnTo>
                <a:lnTo>
                  <a:pt x="7181" y="10966"/>
                </a:lnTo>
                <a:lnTo>
                  <a:pt x="7254" y="11039"/>
                </a:lnTo>
                <a:lnTo>
                  <a:pt x="7352" y="11113"/>
                </a:lnTo>
                <a:lnTo>
                  <a:pt x="7450" y="11186"/>
                </a:lnTo>
                <a:lnTo>
                  <a:pt x="7547" y="11210"/>
                </a:lnTo>
                <a:lnTo>
                  <a:pt x="7645" y="11235"/>
                </a:lnTo>
                <a:lnTo>
                  <a:pt x="7743" y="11259"/>
                </a:lnTo>
                <a:lnTo>
                  <a:pt x="7840" y="11283"/>
                </a:lnTo>
                <a:lnTo>
                  <a:pt x="7938" y="11357"/>
                </a:lnTo>
                <a:lnTo>
                  <a:pt x="8036" y="11430"/>
                </a:lnTo>
                <a:lnTo>
                  <a:pt x="8109" y="11528"/>
                </a:lnTo>
                <a:lnTo>
                  <a:pt x="8158" y="11625"/>
                </a:lnTo>
                <a:lnTo>
                  <a:pt x="8207" y="11723"/>
                </a:lnTo>
                <a:lnTo>
                  <a:pt x="8207" y="11796"/>
                </a:lnTo>
                <a:lnTo>
                  <a:pt x="8207" y="11894"/>
                </a:lnTo>
                <a:lnTo>
                  <a:pt x="8158" y="11992"/>
                </a:lnTo>
                <a:lnTo>
                  <a:pt x="8109" y="12089"/>
                </a:lnTo>
                <a:lnTo>
                  <a:pt x="8036" y="12187"/>
                </a:lnTo>
                <a:lnTo>
                  <a:pt x="7963" y="12285"/>
                </a:lnTo>
                <a:lnTo>
                  <a:pt x="7889" y="12383"/>
                </a:lnTo>
                <a:lnTo>
                  <a:pt x="7840" y="12480"/>
                </a:lnTo>
                <a:lnTo>
                  <a:pt x="7840" y="12578"/>
                </a:lnTo>
                <a:lnTo>
                  <a:pt x="7816" y="12676"/>
                </a:lnTo>
                <a:lnTo>
                  <a:pt x="7718" y="12822"/>
                </a:lnTo>
                <a:lnTo>
                  <a:pt x="7596" y="12969"/>
                </a:lnTo>
                <a:lnTo>
                  <a:pt x="7450" y="13140"/>
                </a:lnTo>
                <a:lnTo>
                  <a:pt x="7303" y="13311"/>
                </a:lnTo>
                <a:lnTo>
                  <a:pt x="7181" y="13457"/>
                </a:lnTo>
                <a:lnTo>
                  <a:pt x="7108" y="13604"/>
                </a:lnTo>
                <a:lnTo>
                  <a:pt x="7083" y="13701"/>
                </a:lnTo>
                <a:lnTo>
                  <a:pt x="7034" y="13823"/>
                </a:lnTo>
                <a:lnTo>
                  <a:pt x="6961" y="13970"/>
                </a:lnTo>
                <a:lnTo>
                  <a:pt x="6839" y="14117"/>
                </a:lnTo>
                <a:lnTo>
                  <a:pt x="6693" y="14288"/>
                </a:lnTo>
                <a:lnTo>
                  <a:pt x="6546" y="14434"/>
                </a:lnTo>
                <a:lnTo>
                  <a:pt x="6424" y="14605"/>
                </a:lnTo>
                <a:lnTo>
                  <a:pt x="6351" y="14752"/>
                </a:lnTo>
                <a:lnTo>
                  <a:pt x="6302" y="14849"/>
                </a:lnTo>
                <a:lnTo>
                  <a:pt x="6277" y="14947"/>
                </a:lnTo>
                <a:lnTo>
                  <a:pt x="6229" y="15069"/>
                </a:lnTo>
                <a:lnTo>
                  <a:pt x="6131" y="15216"/>
                </a:lnTo>
                <a:lnTo>
                  <a:pt x="6033" y="15338"/>
                </a:lnTo>
                <a:lnTo>
                  <a:pt x="5911" y="15460"/>
                </a:lnTo>
                <a:lnTo>
                  <a:pt x="5813" y="15582"/>
                </a:lnTo>
                <a:lnTo>
                  <a:pt x="5764" y="15704"/>
                </a:lnTo>
                <a:lnTo>
                  <a:pt x="5740" y="15802"/>
                </a:lnTo>
                <a:lnTo>
                  <a:pt x="5764" y="15973"/>
                </a:lnTo>
                <a:lnTo>
                  <a:pt x="5789" y="16046"/>
                </a:lnTo>
                <a:lnTo>
                  <a:pt x="5838" y="16095"/>
                </a:lnTo>
                <a:lnTo>
                  <a:pt x="5862" y="16144"/>
                </a:lnTo>
                <a:lnTo>
                  <a:pt x="5911" y="16217"/>
                </a:lnTo>
                <a:lnTo>
                  <a:pt x="5935" y="16388"/>
                </a:lnTo>
                <a:lnTo>
                  <a:pt x="5911" y="16461"/>
                </a:lnTo>
                <a:lnTo>
                  <a:pt x="5862" y="16510"/>
                </a:lnTo>
                <a:lnTo>
                  <a:pt x="5813" y="16559"/>
                </a:lnTo>
                <a:lnTo>
                  <a:pt x="5642" y="16559"/>
                </a:lnTo>
                <a:lnTo>
                  <a:pt x="5545" y="16510"/>
                </a:lnTo>
                <a:lnTo>
                  <a:pt x="5447" y="16461"/>
                </a:lnTo>
                <a:lnTo>
                  <a:pt x="5349" y="16388"/>
                </a:lnTo>
                <a:lnTo>
                  <a:pt x="5276" y="16266"/>
                </a:lnTo>
                <a:lnTo>
                  <a:pt x="5227" y="16119"/>
                </a:lnTo>
                <a:lnTo>
                  <a:pt x="5178" y="15973"/>
                </a:lnTo>
                <a:lnTo>
                  <a:pt x="5178" y="15802"/>
                </a:lnTo>
                <a:lnTo>
                  <a:pt x="5154" y="15655"/>
                </a:lnTo>
                <a:lnTo>
                  <a:pt x="5105" y="15484"/>
                </a:lnTo>
                <a:lnTo>
                  <a:pt x="5056" y="15338"/>
                </a:lnTo>
                <a:lnTo>
                  <a:pt x="4983" y="15240"/>
                </a:lnTo>
                <a:lnTo>
                  <a:pt x="4934" y="15191"/>
                </a:lnTo>
                <a:lnTo>
                  <a:pt x="4910" y="15093"/>
                </a:lnTo>
                <a:lnTo>
                  <a:pt x="4836" y="14849"/>
                </a:lnTo>
                <a:lnTo>
                  <a:pt x="4812" y="14556"/>
                </a:lnTo>
                <a:lnTo>
                  <a:pt x="4788" y="14214"/>
                </a:lnTo>
                <a:lnTo>
                  <a:pt x="4788" y="13970"/>
                </a:lnTo>
                <a:lnTo>
                  <a:pt x="4788" y="13799"/>
                </a:lnTo>
                <a:lnTo>
                  <a:pt x="4739" y="13604"/>
                </a:lnTo>
                <a:lnTo>
                  <a:pt x="4714" y="13433"/>
                </a:lnTo>
                <a:lnTo>
                  <a:pt x="4641" y="13237"/>
                </a:lnTo>
                <a:lnTo>
                  <a:pt x="4568" y="13066"/>
                </a:lnTo>
                <a:lnTo>
                  <a:pt x="4494" y="12920"/>
                </a:lnTo>
                <a:lnTo>
                  <a:pt x="4397" y="12773"/>
                </a:lnTo>
                <a:lnTo>
                  <a:pt x="4324" y="12676"/>
                </a:lnTo>
                <a:lnTo>
                  <a:pt x="4128" y="12456"/>
                </a:lnTo>
                <a:lnTo>
                  <a:pt x="3982" y="12260"/>
                </a:lnTo>
                <a:lnTo>
                  <a:pt x="3884" y="12114"/>
                </a:lnTo>
                <a:lnTo>
                  <a:pt x="3835" y="11992"/>
                </a:lnTo>
                <a:lnTo>
                  <a:pt x="3811" y="11845"/>
                </a:lnTo>
                <a:lnTo>
                  <a:pt x="3786" y="11772"/>
                </a:lnTo>
                <a:lnTo>
                  <a:pt x="3737" y="11723"/>
                </a:lnTo>
                <a:lnTo>
                  <a:pt x="3713" y="11650"/>
                </a:lnTo>
                <a:lnTo>
                  <a:pt x="3664" y="11528"/>
                </a:lnTo>
                <a:lnTo>
                  <a:pt x="3664" y="11381"/>
                </a:lnTo>
                <a:lnTo>
                  <a:pt x="3640" y="11235"/>
                </a:lnTo>
                <a:lnTo>
                  <a:pt x="3664" y="11088"/>
                </a:lnTo>
                <a:lnTo>
                  <a:pt x="3664" y="10942"/>
                </a:lnTo>
                <a:lnTo>
                  <a:pt x="3713" y="10819"/>
                </a:lnTo>
                <a:lnTo>
                  <a:pt x="3737" y="10771"/>
                </a:lnTo>
                <a:lnTo>
                  <a:pt x="3786" y="10697"/>
                </a:lnTo>
                <a:lnTo>
                  <a:pt x="3811" y="10648"/>
                </a:lnTo>
                <a:lnTo>
                  <a:pt x="3835" y="10478"/>
                </a:lnTo>
                <a:lnTo>
                  <a:pt x="3811" y="10307"/>
                </a:lnTo>
                <a:lnTo>
                  <a:pt x="3786" y="10233"/>
                </a:lnTo>
                <a:lnTo>
                  <a:pt x="3737" y="10184"/>
                </a:lnTo>
                <a:lnTo>
                  <a:pt x="3689" y="10160"/>
                </a:lnTo>
                <a:lnTo>
                  <a:pt x="3615" y="10111"/>
                </a:lnTo>
                <a:lnTo>
                  <a:pt x="3444" y="10087"/>
                </a:lnTo>
                <a:lnTo>
                  <a:pt x="3347" y="10062"/>
                </a:lnTo>
                <a:lnTo>
                  <a:pt x="3200" y="9989"/>
                </a:lnTo>
                <a:lnTo>
                  <a:pt x="3054" y="9867"/>
                </a:lnTo>
                <a:lnTo>
                  <a:pt x="2883" y="9720"/>
                </a:lnTo>
                <a:lnTo>
                  <a:pt x="2712" y="9574"/>
                </a:lnTo>
                <a:lnTo>
                  <a:pt x="2565" y="9452"/>
                </a:lnTo>
                <a:lnTo>
                  <a:pt x="2419" y="9354"/>
                </a:lnTo>
                <a:lnTo>
                  <a:pt x="2321" y="9330"/>
                </a:lnTo>
                <a:lnTo>
                  <a:pt x="2199" y="9281"/>
                </a:lnTo>
                <a:lnTo>
                  <a:pt x="2003" y="9159"/>
                </a:lnTo>
                <a:lnTo>
                  <a:pt x="1784" y="8988"/>
                </a:lnTo>
                <a:lnTo>
                  <a:pt x="1539" y="8768"/>
                </a:lnTo>
                <a:lnTo>
                  <a:pt x="1246" y="8402"/>
                </a:lnTo>
                <a:lnTo>
                  <a:pt x="1078" y="8185"/>
                </a:lnTo>
                <a:lnTo>
                  <a:pt x="1124" y="7840"/>
                </a:lnTo>
                <a:lnTo>
                  <a:pt x="1197" y="7473"/>
                </a:lnTo>
                <a:lnTo>
                  <a:pt x="1295" y="7132"/>
                </a:lnTo>
                <a:lnTo>
                  <a:pt x="1393" y="6790"/>
                </a:lnTo>
                <a:lnTo>
                  <a:pt x="1515" y="6448"/>
                </a:lnTo>
                <a:lnTo>
                  <a:pt x="1637" y="6106"/>
                </a:lnTo>
                <a:lnTo>
                  <a:pt x="1784" y="5788"/>
                </a:lnTo>
                <a:lnTo>
                  <a:pt x="1954" y="5471"/>
                </a:lnTo>
                <a:lnTo>
                  <a:pt x="2125" y="5153"/>
                </a:lnTo>
                <a:lnTo>
                  <a:pt x="2296" y="4860"/>
                </a:lnTo>
                <a:lnTo>
                  <a:pt x="2516" y="4567"/>
                </a:lnTo>
                <a:lnTo>
                  <a:pt x="2712" y="4298"/>
                </a:lnTo>
                <a:lnTo>
                  <a:pt x="3151" y="3737"/>
                </a:lnTo>
                <a:lnTo>
                  <a:pt x="3664" y="3248"/>
                </a:lnTo>
                <a:lnTo>
                  <a:pt x="4079" y="3248"/>
                </a:lnTo>
                <a:lnTo>
                  <a:pt x="4299" y="3297"/>
                </a:lnTo>
                <a:lnTo>
                  <a:pt x="4470" y="3346"/>
                </a:lnTo>
                <a:lnTo>
                  <a:pt x="4592" y="3419"/>
                </a:lnTo>
                <a:lnTo>
                  <a:pt x="4690" y="3493"/>
                </a:lnTo>
                <a:lnTo>
                  <a:pt x="4788" y="3517"/>
                </a:lnTo>
                <a:lnTo>
                  <a:pt x="4885" y="3493"/>
                </a:lnTo>
                <a:lnTo>
                  <a:pt x="4983" y="3419"/>
                </a:lnTo>
                <a:lnTo>
                  <a:pt x="5056" y="3346"/>
                </a:lnTo>
                <a:lnTo>
                  <a:pt x="5178" y="3297"/>
                </a:lnTo>
                <a:lnTo>
                  <a:pt x="5276" y="3248"/>
                </a:lnTo>
                <a:lnTo>
                  <a:pt x="5349" y="3248"/>
                </a:lnTo>
                <a:lnTo>
                  <a:pt x="5471" y="3199"/>
                </a:lnTo>
                <a:lnTo>
                  <a:pt x="5594" y="3126"/>
                </a:lnTo>
                <a:lnTo>
                  <a:pt x="5764" y="3004"/>
                </a:lnTo>
                <a:lnTo>
                  <a:pt x="5935" y="2858"/>
                </a:lnTo>
                <a:lnTo>
                  <a:pt x="6131" y="2711"/>
                </a:lnTo>
                <a:lnTo>
                  <a:pt x="6375" y="2589"/>
                </a:lnTo>
                <a:lnTo>
                  <a:pt x="6619" y="2516"/>
                </a:lnTo>
                <a:lnTo>
                  <a:pt x="6888" y="2467"/>
                </a:lnTo>
                <a:close/>
                <a:moveTo>
                  <a:pt x="9379" y="0"/>
                </a:moveTo>
                <a:lnTo>
                  <a:pt x="8891" y="24"/>
                </a:lnTo>
                <a:lnTo>
                  <a:pt x="8427" y="49"/>
                </a:lnTo>
                <a:lnTo>
                  <a:pt x="7963" y="122"/>
                </a:lnTo>
                <a:lnTo>
                  <a:pt x="7499" y="195"/>
                </a:lnTo>
                <a:lnTo>
                  <a:pt x="7034" y="293"/>
                </a:lnTo>
                <a:lnTo>
                  <a:pt x="6595" y="440"/>
                </a:lnTo>
                <a:lnTo>
                  <a:pt x="6155" y="586"/>
                </a:lnTo>
                <a:lnTo>
                  <a:pt x="5740" y="733"/>
                </a:lnTo>
                <a:lnTo>
                  <a:pt x="5325" y="928"/>
                </a:lnTo>
                <a:lnTo>
                  <a:pt x="4910" y="1148"/>
                </a:lnTo>
                <a:lnTo>
                  <a:pt x="4519" y="1368"/>
                </a:lnTo>
                <a:lnTo>
                  <a:pt x="4128" y="1612"/>
                </a:lnTo>
                <a:lnTo>
                  <a:pt x="3762" y="1881"/>
                </a:lnTo>
                <a:lnTo>
                  <a:pt x="3420" y="2149"/>
                </a:lnTo>
                <a:lnTo>
                  <a:pt x="3078" y="2442"/>
                </a:lnTo>
                <a:lnTo>
                  <a:pt x="2760" y="2760"/>
                </a:lnTo>
                <a:lnTo>
                  <a:pt x="2443" y="3077"/>
                </a:lnTo>
                <a:lnTo>
                  <a:pt x="2150" y="3419"/>
                </a:lnTo>
                <a:lnTo>
                  <a:pt x="1881" y="3761"/>
                </a:lnTo>
                <a:lnTo>
                  <a:pt x="1613" y="4128"/>
                </a:lnTo>
                <a:lnTo>
                  <a:pt x="1368" y="4518"/>
                </a:lnTo>
                <a:lnTo>
                  <a:pt x="1149" y="4909"/>
                </a:lnTo>
                <a:lnTo>
                  <a:pt x="929" y="5324"/>
                </a:lnTo>
                <a:lnTo>
                  <a:pt x="733" y="5739"/>
                </a:lnTo>
                <a:lnTo>
                  <a:pt x="587" y="6155"/>
                </a:lnTo>
                <a:lnTo>
                  <a:pt x="440" y="6594"/>
                </a:lnTo>
                <a:lnTo>
                  <a:pt x="294" y="7034"/>
                </a:lnTo>
                <a:lnTo>
                  <a:pt x="196" y="7498"/>
                </a:lnTo>
                <a:lnTo>
                  <a:pt x="123" y="7962"/>
                </a:lnTo>
                <a:lnTo>
                  <a:pt x="49" y="8426"/>
                </a:lnTo>
                <a:lnTo>
                  <a:pt x="25" y="8890"/>
                </a:lnTo>
                <a:lnTo>
                  <a:pt x="1" y="9378"/>
                </a:lnTo>
                <a:lnTo>
                  <a:pt x="25" y="9867"/>
                </a:lnTo>
                <a:lnTo>
                  <a:pt x="49" y="10331"/>
                </a:lnTo>
                <a:lnTo>
                  <a:pt x="123" y="10795"/>
                </a:lnTo>
                <a:lnTo>
                  <a:pt x="196" y="11259"/>
                </a:lnTo>
                <a:lnTo>
                  <a:pt x="294" y="11723"/>
                </a:lnTo>
                <a:lnTo>
                  <a:pt x="440" y="12163"/>
                </a:lnTo>
                <a:lnTo>
                  <a:pt x="587" y="12602"/>
                </a:lnTo>
                <a:lnTo>
                  <a:pt x="733" y="13018"/>
                </a:lnTo>
                <a:lnTo>
                  <a:pt x="929" y="13433"/>
                </a:lnTo>
                <a:lnTo>
                  <a:pt x="1149" y="13848"/>
                </a:lnTo>
                <a:lnTo>
                  <a:pt x="1368" y="14239"/>
                </a:lnTo>
                <a:lnTo>
                  <a:pt x="1613" y="14629"/>
                </a:lnTo>
                <a:lnTo>
                  <a:pt x="1881" y="14996"/>
                </a:lnTo>
                <a:lnTo>
                  <a:pt x="2150" y="15338"/>
                </a:lnTo>
                <a:lnTo>
                  <a:pt x="2443" y="15680"/>
                </a:lnTo>
                <a:lnTo>
                  <a:pt x="2760" y="15997"/>
                </a:lnTo>
                <a:lnTo>
                  <a:pt x="3078" y="16315"/>
                </a:lnTo>
                <a:lnTo>
                  <a:pt x="3420" y="16608"/>
                </a:lnTo>
                <a:lnTo>
                  <a:pt x="3762" y="16876"/>
                </a:lnTo>
                <a:lnTo>
                  <a:pt x="4128" y="17145"/>
                </a:lnTo>
                <a:lnTo>
                  <a:pt x="4519" y="17389"/>
                </a:lnTo>
                <a:lnTo>
                  <a:pt x="4910" y="17609"/>
                </a:lnTo>
                <a:lnTo>
                  <a:pt x="5325" y="17829"/>
                </a:lnTo>
                <a:lnTo>
                  <a:pt x="5740" y="18024"/>
                </a:lnTo>
                <a:lnTo>
                  <a:pt x="6155" y="18171"/>
                </a:lnTo>
                <a:lnTo>
                  <a:pt x="6595" y="18317"/>
                </a:lnTo>
                <a:lnTo>
                  <a:pt x="7034" y="18464"/>
                </a:lnTo>
                <a:lnTo>
                  <a:pt x="7499" y="18562"/>
                </a:lnTo>
                <a:lnTo>
                  <a:pt x="7963" y="18635"/>
                </a:lnTo>
                <a:lnTo>
                  <a:pt x="8427" y="18708"/>
                </a:lnTo>
                <a:lnTo>
                  <a:pt x="8891" y="18733"/>
                </a:lnTo>
                <a:lnTo>
                  <a:pt x="9379" y="18757"/>
                </a:lnTo>
                <a:lnTo>
                  <a:pt x="9868" y="18733"/>
                </a:lnTo>
                <a:lnTo>
                  <a:pt x="10332" y="18708"/>
                </a:lnTo>
                <a:lnTo>
                  <a:pt x="10796" y="18635"/>
                </a:lnTo>
                <a:lnTo>
                  <a:pt x="11260" y="18562"/>
                </a:lnTo>
                <a:lnTo>
                  <a:pt x="11724" y="18464"/>
                </a:lnTo>
                <a:lnTo>
                  <a:pt x="12163" y="18317"/>
                </a:lnTo>
                <a:lnTo>
                  <a:pt x="12603" y="18171"/>
                </a:lnTo>
                <a:lnTo>
                  <a:pt x="13018" y="18024"/>
                </a:lnTo>
                <a:lnTo>
                  <a:pt x="13433" y="17829"/>
                </a:lnTo>
                <a:lnTo>
                  <a:pt x="13848" y="17609"/>
                </a:lnTo>
                <a:lnTo>
                  <a:pt x="14239" y="17389"/>
                </a:lnTo>
                <a:lnTo>
                  <a:pt x="14630" y="17145"/>
                </a:lnTo>
                <a:lnTo>
                  <a:pt x="14996" y="16876"/>
                </a:lnTo>
                <a:lnTo>
                  <a:pt x="15338" y="16608"/>
                </a:lnTo>
                <a:lnTo>
                  <a:pt x="15680" y="16315"/>
                </a:lnTo>
                <a:lnTo>
                  <a:pt x="15998" y="15997"/>
                </a:lnTo>
                <a:lnTo>
                  <a:pt x="16315" y="15680"/>
                </a:lnTo>
                <a:lnTo>
                  <a:pt x="16608" y="15338"/>
                </a:lnTo>
                <a:lnTo>
                  <a:pt x="16877" y="14996"/>
                </a:lnTo>
                <a:lnTo>
                  <a:pt x="17146" y="14629"/>
                </a:lnTo>
                <a:lnTo>
                  <a:pt x="17390" y="14239"/>
                </a:lnTo>
                <a:lnTo>
                  <a:pt x="17610" y="13848"/>
                </a:lnTo>
                <a:lnTo>
                  <a:pt x="17829" y="13433"/>
                </a:lnTo>
                <a:lnTo>
                  <a:pt x="18025" y="13018"/>
                </a:lnTo>
                <a:lnTo>
                  <a:pt x="18171" y="12602"/>
                </a:lnTo>
                <a:lnTo>
                  <a:pt x="18318" y="12163"/>
                </a:lnTo>
                <a:lnTo>
                  <a:pt x="18464" y="11723"/>
                </a:lnTo>
                <a:lnTo>
                  <a:pt x="18562" y="11259"/>
                </a:lnTo>
                <a:lnTo>
                  <a:pt x="18635" y="10795"/>
                </a:lnTo>
                <a:lnTo>
                  <a:pt x="18709" y="10331"/>
                </a:lnTo>
                <a:lnTo>
                  <a:pt x="18733" y="9867"/>
                </a:lnTo>
                <a:lnTo>
                  <a:pt x="18758" y="9378"/>
                </a:lnTo>
                <a:lnTo>
                  <a:pt x="18733" y="8890"/>
                </a:lnTo>
                <a:lnTo>
                  <a:pt x="18709" y="8426"/>
                </a:lnTo>
                <a:lnTo>
                  <a:pt x="18635" y="7962"/>
                </a:lnTo>
                <a:lnTo>
                  <a:pt x="18562" y="7498"/>
                </a:lnTo>
                <a:lnTo>
                  <a:pt x="18464" y="7034"/>
                </a:lnTo>
                <a:lnTo>
                  <a:pt x="18318" y="6594"/>
                </a:lnTo>
                <a:lnTo>
                  <a:pt x="18171" y="6155"/>
                </a:lnTo>
                <a:lnTo>
                  <a:pt x="18025" y="5739"/>
                </a:lnTo>
                <a:lnTo>
                  <a:pt x="17829" y="5324"/>
                </a:lnTo>
                <a:lnTo>
                  <a:pt x="17610" y="4909"/>
                </a:lnTo>
                <a:lnTo>
                  <a:pt x="17390" y="4518"/>
                </a:lnTo>
                <a:lnTo>
                  <a:pt x="17146" y="4128"/>
                </a:lnTo>
                <a:lnTo>
                  <a:pt x="16877" y="3761"/>
                </a:lnTo>
                <a:lnTo>
                  <a:pt x="16608" y="3419"/>
                </a:lnTo>
                <a:lnTo>
                  <a:pt x="16315" y="3077"/>
                </a:lnTo>
                <a:lnTo>
                  <a:pt x="15998" y="2760"/>
                </a:lnTo>
                <a:lnTo>
                  <a:pt x="15680" y="2442"/>
                </a:lnTo>
                <a:lnTo>
                  <a:pt x="15338" y="2149"/>
                </a:lnTo>
                <a:lnTo>
                  <a:pt x="14996" y="1881"/>
                </a:lnTo>
                <a:lnTo>
                  <a:pt x="14630" y="1612"/>
                </a:lnTo>
                <a:lnTo>
                  <a:pt x="14239" y="1368"/>
                </a:lnTo>
                <a:lnTo>
                  <a:pt x="13848" y="1148"/>
                </a:lnTo>
                <a:lnTo>
                  <a:pt x="13433" y="928"/>
                </a:lnTo>
                <a:lnTo>
                  <a:pt x="13018" y="733"/>
                </a:lnTo>
                <a:lnTo>
                  <a:pt x="12603" y="586"/>
                </a:lnTo>
                <a:lnTo>
                  <a:pt x="12163" y="440"/>
                </a:lnTo>
                <a:lnTo>
                  <a:pt x="11724" y="293"/>
                </a:lnTo>
                <a:lnTo>
                  <a:pt x="11260" y="195"/>
                </a:lnTo>
                <a:lnTo>
                  <a:pt x="10796" y="122"/>
                </a:lnTo>
                <a:lnTo>
                  <a:pt x="10332" y="49"/>
                </a:lnTo>
                <a:lnTo>
                  <a:pt x="9868" y="24"/>
                </a:lnTo>
                <a:lnTo>
                  <a:pt x="93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68" name="Google Shape;668;p38"/>
          <p:cNvGrpSpPr/>
          <p:nvPr/>
        </p:nvGrpSpPr>
        <p:grpSpPr>
          <a:xfrm>
            <a:off x="6568376" y="3167510"/>
            <a:ext cx="342008" cy="342029"/>
            <a:chOff x="6654650" y="3665275"/>
            <a:chExt cx="409100" cy="409125"/>
          </a:xfrm>
        </p:grpSpPr>
        <p:sp>
          <p:nvSpPr>
            <p:cNvPr id="669" name="Google Shape;669;p38"/>
            <p:cNvSpPr/>
            <p:nvPr/>
          </p:nvSpPr>
          <p:spPr>
            <a:xfrm>
              <a:off x="6808525" y="3819150"/>
              <a:ext cx="211875" cy="211900"/>
            </a:xfrm>
            <a:custGeom>
              <a:avLst/>
              <a:gdLst/>
              <a:ahLst/>
              <a:cxnLst/>
              <a:rect l="l" t="t" r="r" b="b"/>
              <a:pathLst>
                <a:path w="8475" h="8476" extrusionOk="0">
                  <a:moveTo>
                    <a:pt x="8157" y="0"/>
                  </a:moveTo>
                  <a:lnTo>
                    <a:pt x="7327" y="1075"/>
                  </a:lnTo>
                  <a:lnTo>
                    <a:pt x="6399" y="2150"/>
                  </a:lnTo>
                  <a:lnTo>
                    <a:pt x="5422" y="3249"/>
                  </a:lnTo>
                  <a:lnTo>
                    <a:pt x="4347" y="4348"/>
                  </a:lnTo>
                  <a:lnTo>
                    <a:pt x="3248" y="5422"/>
                  </a:lnTo>
                  <a:lnTo>
                    <a:pt x="2149" y="6399"/>
                  </a:lnTo>
                  <a:lnTo>
                    <a:pt x="1075" y="7327"/>
                  </a:lnTo>
                  <a:lnTo>
                    <a:pt x="0" y="8158"/>
                  </a:lnTo>
                  <a:lnTo>
                    <a:pt x="440" y="8280"/>
                  </a:lnTo>
                  <a:lnTo>
                    <a:pt x="855" y="8377"/>
                  </a:lnTo>
                  <a:lnTo>
                    <a:pt x="1294" y="8426"/>
                  </a:lnTo>
                  <a:lnTo>
                    <a:pt x="1734" y="8475"/>
                  </a:lnTo>
                  <a:lnTo>
                    <a:pt x="2174" y="8475"/>
                  </a:lnTo>
                  <a:lnTo>
                    <a:pt x="2613" y="8451"/>
                  </a:lnTo>
                  <a:lnTo>
                    <a:pt x="3028" y="8402"/>
                  </a:lnTo>
                  <a:lnTo>
                    <a:pt x="3468" y="8304"/>
                  </a:lnTo>
                  <a:lnTo>
                    <a:pt x="3883" y="8207"/>
                  </a:lnTo>
                  <a:lnTo>
                    <a:pt x="4323" y="8060"/>
                  </a:lnTo>
                  <a:lnTo>
                    <a:pt x="4714" y="7889"/>
                  </a:lnTo>
                  <a:lnTo>
                    <a:pt x="5129" y="7694"/>
                  </a:lnTo>
                  <a:lnTo>
                    <a:pt x="5520" y="7449"/>
                  </a:lnTo>
                  <a:lnTo>
                    <a:pt x="5886" y="7205"/>
                  </a:lnTo>
                  <a:lnTo>
                    <a:pt x="6252" y="6912"/>
                  </a:lnTo>
                  <a:lnTo>
                    <a:pt x="6594" y="6595"/>
                  </a:lnTo>
                  <a:lnTo>
                    <a:pt x="6912" y="6253"/>
                  </a:lnTo>
                  <a:lnTo>
                    <a:pt x="7205" y="5886"/>
                  </a:lnTo>
                  <a:lnTo>
                    <a:pt x="7449" y="5520"/>
                  </a:lnTo>
                  <a:lnTo>
                    <a:pt x="7693" y="5129"/>
                  </a:lnTo>
                  <a:lnTo>
                    <a:pt x="7889" y="4714"/>
                  </a:lnTo>
                  <a:lnTo>
                    <a:pt x="8060" y="4323"/>
                  </a:lnTo>
                  <a:lnTo>
                    <a:pt x="8206" y="3884"/>
                  </a:lnTo>
                  <a:lnTo>
                    <a:pt x="8304" y="3468"/>
                  </a:lnTo>
                  <a:lnTo>
                    <a:pt x="8402" y="3029"/>
                  </a:lnTo>
                  <a:lnTo>
                    <a:pt x="8450" y="2614"/>
                  </a:lnTo>
                  <a:lnTo>
                    <a:pt x="8475" y="2174"/>
                  </a:lnTo>
                  <a:lnTo>
                    <a:pt x="8475" y="1734"/>
                  </a:lnTo>
                  <a:lnTo>
                    <a:pt x="8426" y="1295"/>
                  </a:lnTo>
                  <a:lnTo>
                    <a:pt x="8377" y="855"/>
                  </a:lnTo>
                  <a:lnTo>
                    <a:pt x="8279" y="440"/>
                  </a:lnTo>
                  <a:lnTo>
                    <a:pt x="8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0" name="Google Shape;670;p38"/>
            <p:cNvSpPr/>
            <p:nvPr/>
          </p:nvSpPr>
          <p:spPr>
            <a:xfrm>
              <a:off x="6654650" y="3665275"/>
              <a:ext cx="409100" cy="409125"/>
            </a:xfrm>
            <a:custGeom>
              <a:avLst/>
              <a:gdLst/>
              <a:ahLst/>
              <a:cxnLst/>
              <a:rect l="l" t="t" r="r" b="b"/>
              <a:pathLst>
                <a:path w="16364" h="16365" extrusionOk="0">
                  <a:moveTo>
                    <a:pt x="13580" y="1686"/>
                  </a:moveTo>
                  <a:lnTo>
                    <a:pt x="13677" y="1735"/>
                  </a:lnTo>
                  <a:lnTo>
                    <a:pt x="13775" y="1759"/>
                  </a:lnTo>
                  <a:lnTo>
                    <a:pt x="13848" y="1832"/>
                  </a:lnTo>
                  <a:lnTo>
                    <a:pt x="13897" y="1906"/>
                  </a:lnTo>
                  <a:lnTo>
                    <a:pt x="13946" y="1979"/>
                  </a:lnTo>
                  <a:lnTo>
                    <a:pt x="13970" y="2077"/>
                  </a:lnTo>
                  <a:lnTo>
                    <a:pt x="13995" y="2174"/>
                  </a:lnTo>
                  <a:lnTo>
                    <a:pt x="13995" y="2419"/>
                  </a:lnTo>
                  <a:lnTo>
                    <a:pt x="13922" y="2687"/>
                  </a:lnTo>
                  <a:lnTo>
                    <a:pt x="13824" y="3029"/>
                  </a:lnTo>
                  <a:lnTo>
                    <a:pt x="13677" y="3371"/>
                  </a:lnTo>
                  <a:lnTo>
                    <a:pt x="13482" y="3762"/>
                  </a:lnTo>
                  <a:lnTo>
                    <a:pt x="13238" y="4177"/>
                  </a:lnTo>
                  <a:lnTo>
                    <a:pt x="12993" y="3908"/>
                  </a:lnTo>
                  <a:lnTo>
                    <a:pt x="12749" y="3615"/>
                  </a:lnTo>
                  <a:lnTo>
                    <a:pt x="12407" y="3298"/>
                  </a:lnTo>
                  <a:lnTo>
                    <a:pt x="12041" y="3029"/>
                  </a:lnTo>
                  <a:lnTo>
                    <a:pt x="11675" y="2761"/>
                  </a:lnTo>
                  <a:lnTo>
                    <a:pt x="11308" y="2541"/>
                  </a:lnTo>
                  <a:lnTo>
                    <a:pt x="11748" y="2272"/>
                  </a:lnTo>
                  <a:lnTo>
                    <a:pt x="12187" y="2052"/>
                  </a:lnTo>
                  <a:lnTo>
                    <a:pt x="12554" y="1881"/>
                  </a:lnTo>
                  <a:lnTo>
                    <a:pt x="12920" y="1759"/>
                  </a:lnTo>
                  <a:lnTo>
                    <a:pt x="13213" y="1686"/>
                  </a:lnTo>
                  <a:close/>
                  <a:moveTo>
                    <a:pt x="9721" y="3591"/>
                  </a:moveTo>
                  <a:lnTo>
                    <a:pt x="9794" y="3615"/>
                  </a:lnTo>
                  <a:lnTo>
                    <a:pt x="9916" y="3713"/>
                  </a:lnTo>
                  <a:lnTo>
                    <a:pt x="10014" y="3835"/>
                  </a:lnTo>
                  <a:lnTo>
                    <a:pt x="10038" y="3908"/>
                  </a:lnTo>
                  <a:lnTo>
                    <a:pt x="10038" y="3982"/>
                  </a:lnTo>
                  <a:lnTo>
                    <a:pt x="10038" y="4055"/>
                  </a:lnTo>
                  <a:lnTo>
                    <a:pt x="10014" y="4128"/>
                  </a:lnTo>
                  <a:lnTo>
                    <a:pt x="9916" y="4250"/>
                  </a:lnTo>
                  <a:lnTo>
                    <a:pt x="9794" y="4348"/>
                  </a:lnTo>
                  <a:lnTo>
                    <a:pt x="9721" y="4372"/>
                  </a:lnTo>
                  <a:lnTo>
                    <a:pt x="9574" y="4372"/>
                  </a:lnTo>
                  <a:lnTo>
                    <a:pt x="9501" y="4348"/>
                  </a:lnTo>
                  <a:lnTo>
                    <a:pt x="9379" y="4250"/>
                  </a:lnTo>
                  <a:lnTo>
                    <a:pt x="9281" y="4128"/>
                  </a:lnTo>
                  <a:lnTo>
                    <a:pt x="9257" y="4055"/>
                  </a:lnTo>
                  <a:lnTo>
                    <a:pt x="9257" y="3982"/>
                  </a:lnTo>
                  <a:lnTo>
                    <a:pt x="9257" y="3908"/>
                  </a:lnTo>
                  <a:lnTo>
                    <a:pt x="9281" y="3835"/>
                  </a:lnTo>
                  <a:lnTo>
                    <a:pt x="9379" y="3713"/>
                  </a:lnTo>
                  <a:lnTo>
                    <a:pt x="9501" y="3615"/>
                  </a:lnTo>
                  <a:lnTo>
                    <a:pt x="9574" y="3591"/>
                  </a:lnTo>
                  <a:close/>
                  <a:moveTo>
                    <a:pt x="8182" y="3322"/>
                  </a:moveTo>
                  <a:lnTo>
                    <a:pt x="8304" y="3347"/>
                  </a:lnTo>
                  <a:lnTo>
                    <a:pt x="8402" y="3371"/>
                  </a:lnTo>
                  <a:lnTo>
                    <a:pt x="8500" y="3420"/>
                  </a:lnTo>
                  <a:lnTo>
                    <a:pt x="8597" y="3493"/>
                  </a:lnTo>
                  <a:lnTo>
                    <a:pt x="8671" y="3591"/>
                  </a:lnTo>
                  <a:lnTo>
                    <a:pt x="8719" y="3689"/>
                  </a:lnTo>
                  <a:lnTo>
                    <a:pt x="8768" y="3786"/>
                  </a:lnTo>
                  <a:lnTo>
                    <a:pt x="8768" y="3908"/>
                  </a:lnTo>
                  <a:lnTo>
                    <a:pt x="8768" y="4031"/>
                  </a:lnTo>
                  <a:lnTo>
                    <a:pt x="8719" y="4153"/>
                  </a:lnTo>
                  <a:lnTo>
                    <a:pt x="8671" y="4250"/>
                  </a:lnTo>
                  <a:lnTo>
                    <a:pt x="8597" y="4324"/>
                  </a:lnTo>
                  <a:lnTo>
                    <a:pt x="8500" y="4397"/>
                  </a:lnTo>
                  <a:lnTo>
                    <a:pt x="8402" y="4446"/>
                  </a:lnTo>
                  <a:lnTo>
                    <a:pt x="8304" y="4495"/>
                  </a:lnTo>
                  <a:lnTo>
                    <a:pt x="8060" y="4495"/>
                  </a:lnTo>
                  <a:lnTo>
                    <a:pt x="7962" y="4446"/>
                  </a:lnTo>
                  <a:lnTo>
                    <a:pt x="7865" y="4397"/>
                  </a:lnTo>
                  <a:lnTo>
                    <a:pt x="7767" y="4324"/>
                  </a:lnTo>
                  <a:lnTo>
                    <a:pt x="7694" y="4250"/>
                  </a:lnTo>
                  <a:lnTo>
                    <a:pt x="7645" y="4153"/>
                  </a:lnTo>
                  <a:lnTo>
                    <a:pt x="7596" y="4031"/>
                  </a:lnTo>
                  <a:lnTo>
                    <a:pt x="7596" y="3908"/>
                  </a:lnTo>
                  <a:lnTo>
                    <a:pt x="7596" y="3786"/>
                  </a:lnTo>
                  <a:lnTo>
                    <a:pt x="7645" y="3689"/>
                  </a:lnTo>
                  <a:lnTo>
                    <a:pt x="7694" y="3591"/>
                  </a:lnTo>
                  <a:lnTo>
                    <a:pt x="7767" y="3493"/>
                  </a:lnTo>
                  <a:lnTo>
                    <a:pt x="7865" y="3420"/>
                  </a:lnTo>
                  <a:lnTo>
                    <a:pt x="7962" y="3371"/>
                  </a:lnTo>
                  <a:lnTo>
                    <a:pt x="8060" y="3347"/>
                  </a:lnTo>
                  <a:lnTo>
                    <a:pt x="8182" y="3322"/>
                  </a:lnTo>
                  <a:close/>
                  <a:moveTo>
                    <a:pt x="9086" y="4763"/>
                  </a:moveTo>
                  <a:lnTo>
                    <a:pt x="9159" y="4788"/>
                  </a:lnTo>
                  <a:lnTo>
                    <a:pt x="9281" y="4885"/>
                  </a:lnTo>
                  <a:lnTo>
                    <a:pt x="9354" y="5007"/>
                  </a:lnTo>
                  <a:lnTo>
                    <a:pt x="9379" y="5081"/>
                  </a:lnTo>
                  <a:lnTo>
                    <a:pt x="9379" y="5154"/>
                  </a:lnTo>
                  <a:lnTo>
                    <a:pt x="9379" y="5227"/>
                  </a:lnTo>
                  <a:lnTo>
                    <a:pt x="9354" y="5301"/>
                  </a:lnTo>
                  <a:lnTo>
                    <a:pt x="9281" y="5423"/>
                  </a:lnTo>
                  <a:lnTo>
                    <a:pt x="9159" y="5520"/>
                  </a:lnTo>
                  <a:lnTo>
                    <a:pt x="9086" y="5545"/>
                  </a:lnTo>
                  <a:lnTo>
                    <a:pt x="8915" y="5545"/>
                  </a:lnTo>
                  <a:lnTo>
                    <a:pt x="8842" y="5520"/>
                  </a:lnTo>
                  <a:lnTo>
                    <a:pt x="8719" y="5423"/>
                  </a:lnTo>
                  <a:lnTo>
                    <a:pt x="8646" y="5301"/>
                  </a:lnTo>
                  <a:lnTo>
                    <a:pt x="8622" y="5227"/>
                  </a:lnTo>
                  <a:lnTo>
                    <a:pt x="8597" y="5154"/>
                  </a:lnTo>
                  <a:lnTo>
                    <a:pt x="8622" y="5081"/>
                  </a:lnTo>
                  <a:lnTo>
                    <a:pt x="8646" y="5007"/>
                  </a:lnTo>
                  <a:lnTo>
                    <a:pt x="8719" y="4885"/>
                  </a:lnTo>
                  <a:lnTo>
                    <a:pt x="8842" y="4788"/>
                  </a:lnTo>
                  <a:lnTo>
                    <a:pt x="8915" y="4763"/>
                  </a:lnTo>
                  <a:close/>
                  <a:moveTo>
                    <a:pt x="2540" y="11309"/>
                  </a:moveTo>
                  <a:lnTo>
                    <a:pt x="2760" y="11675"/>
                  </a:lnTo>
                  <a:lnTo>
                    <a:pt x="3029" y="12041"/>
                  </a:lnTo>
                  <a:lnTo>
                    <a:pt x="3298" y="12408"/>
                  </a:lnTo>
                  <a:lnTo>
                    <a:pt x="3615" y="12750"/>
                  </a:lnTo>
                  <a:lnTo>
                    <a:pt x="3908" y="12994"/>
                  </a:lnTo>
                  <a:lnTo>
                    <a:pt x="4177" y="13238"/>
                  </a:lnTo>
                  <a:lnTo>
                    <a:pt x="3762" y="13482"/>
                  </a:lnTo>
                  <a:lnTo>
                    <a:pt x="3371" y="13678"/>
                  </a:lnTo>
                  <a:lnTo>
                    <a:pt x="3029" y="13824"/>
                  </a:lnTo>
                  <a:lnTo>
                    <a:pt x="2687" y="13922"/>
                  </a:lnTo>
                  <a:lnTo>
                    <a:pt x="2418" y="13995"/>
                  </a:lnTo>
                  <a:lnTo>
                    <a:pt x="2174" y="13995"/>
                  </a:lnTo>
                  <a:lnTo>
                    <a:pt x="2076" y="13971"/>
                  </a:lnTo>
                  <a:lnTo>
                    <a:pt x="1979" y="13946"/>
                  </a:lnTo>
                  <a:lnTo>
                    <a:pt x="1905" y="13897"/>
                  </a:lnTo>
                  <a:lnTo>
                    <a:pt x="1832" y="13849"/>
                  </a:lnTo>
                  <a:lnTo>
                    <a:pt x="1759" y="13775"/>
                  </a:lnTo>
                  <a:lnTo>
                    <a:pt x="1734" y="13678"/>
                  </a:lnTo>
                  <a:lnTo>
                    <a:pt x="1686" y="13580"/>
                  </a:lnTo>
                  <a:lnTo>
                    <a:pt x="1686" y="13482"/>
                  </a:lnTo>
                  <a:lnTo>
                    <a:pt x="1686" y="13214"/>
                  </a:lnTo>
                  <a:lnTo>
                    <a:pt x="1759" y="12921"/>
                  </a:lnTo>
                  <a:lnTo>
                    <a:pt x="1881" y="12554"/>
                  </a:lnTo>
                  <a:lnTo>
                    <a:pt x="2052" y="12188"/>
                  </a:lnTo>
                  <a:lnTo>
                    <a:pt x="2272" y="11748"/>
                  </a:lnTo>
                  <a:lnTo>
                    <a:pt x="2540" y="11309"/>
                  </a:lnTo>
                  <a:close/>
                  <a:moveTo>
                    <a:pt x="15362" y="1"/>
                  </a:moveTo>
                  <a:lnTo>
                    <a:pt x="15094" y="25"/>
                  </a:lnTo>
                  <a:lnTo>
                    <a:pt x="14801" y="74"/>
                  </a:lnTo>
                  <a:lnTo>
                    <a:pt x="14483" y="172"/>
                  </a:lnTo>
                  <a:lnTo>
                    <a:pt x="14141" y="294"/>
                  </a:lnTo>
                  <a:lnTo>
                    <a:pt x="13775" y="440"/>
                  </a:lnTo>
                  <a:lnTo>
                    <a:pt x="13384" y="611"/>
                  </a:lnTo>
                  <a:lnTo>
                    <a:pt x="12993" y="831"/>
                  </a:lnTo>
                  <a:lnTo>
                    <a:pt x="12578" y="1051"/>
                  </a:lnTo>
                  <a:lnTo>
                    <a:pt x="11699" y="1613"/>
                  </a:lnTo>
                  <a:lnTo>
                    <a:pt x="10747" y="2272"/>
                  </a:lnTo>
                  <a:lnTo>
                    <a:pt x="10307" y="2101"/>
                  </a:lnTo>
                  <a:lnTo>
                    <a:pt x="9843" y="1955"/>
                  </a:lnTo>
                  <a:lnTo>
                    <a:pt x="9379" y="1857"/>
                  </a:lnTo>
                  <a:lnTo>
                    <a:pt x="8915" y="1784"/>
                  </a:lnTo>
                  <a:lnTo>
                    <a:pt x="8451" y="1735"/>
                  </a:lnTo>
                  <a:lnTo>
                    <a:pt x="7962" y="1735"/>
                  </a:lnTo>
                  <a:lnTo>
                    <a:pt x="7498" y="1784"/>
                  </a:lnTo>
                  <a:lnTo>
                    <a:pt x="7034" y="1832"/>
                  </a:lnTo>
                  <a:lnTo>
                    <a:pt x="6570" y="1930"/>
                  </a:lnTo>
                  <a:lnTo>
                    <a:pt x="6106" y="2077"/>
                  </a:lnTo>
                  <a:lnTo>
                    <a:pt x="5667" y="2248"/>
                  </a:lnTo>
                  <a:lnTo>
                    <a:pt x="5227" y="2443"/>
                  </a:lnTo>
                  <a:lnTo>
                    <a:pt x="4787" y="2687"/>
                  </a:lnTo>
                  <a:lnTo>
                    <a:pt x="4397" y="2980"/>
                  </a:lnTo>
                  <a:lnTo>
                    <a:pt x="4006" y="3273"/>
                  </a:lnTo>
                  <a:lnTo>
                    <a:pt x="3615" y="3615"/>
                  </a:lnTo>
                  <a:lnTo>
                    <a:pt x="3273" y="4006"/>
                  </a:lnTo>
                  <a:lnTo>
                    <a:pt x="2980" y="4397"/>
                  </a:lnTo>
                  <a:lnTo>
                    <a:pt x="2687" y="4788"/>
                  </a:lnTo>
                  <a:lnTo>
                    <a:pt x="2443" y="5227"/>
                  </a:lnTo>
                  <a:lnTo>
                    <a:pt x="2247" y="5667"/>
                  </a:lnTo>
                  <a:lnTo>
                    <a:pt x="2076" y="6107"/>
                  </a:lnTo>
                  <a:lnTo>
                    <a:pt x="1930" y="6571"/>
                  </a:lnTo>
                  <a:lnTo>
                    <a:pt x="1832" y="7035"/>
                  </a:lnTo>
                  <a:lnTo>
                    <a:pt x="1783" y="7499"/>
                  </a:lnTo>
                  <a:lnTo>
                    <a:pt x="1734" y="7963"/>
                  </a:lnTo>
                  <a:lnTo>
                    <a:pt x="1734" y="8451"/>
                  </a:lnTo>
                  <a:lnTo>
                    <a:pt x="1783" y="8915"/>
                  </a:lnTo>
                  <a:lnTo>
                    <a:pt x="1857" y="9379"/>
                  </a:lnTo>
                  <a:lnTo>
                    <a:pt x="1954" y="9843"/>
                  </a:lnTo>
                  <a:lnTo>
                    <a:pt x="2101" y="10307"/>
                  </a:lnTo>
                  <a:lnTo>
                    <a:pt x="2272" y="10747"/>
                  </a:lnTo>
                  <a:lnTo>
                    <a:pt x="1612" y="11699"/>
                  </a:lnTo>
                  <a:lnTo>
                    <a:pt x="1051" y="12579"/>
                  </a:lnTo>
                  <a:lnTo>
                    <a:pt x="831" y="12994"/>
                  </a:lnTo>
                  <a:lnTo>
                    <a:pt x="611" y="13385"/>
                  </a:lnTo>
                  <a:lnTo>
                    <a:pt x="440" y="13775"/>
                  </a:lnTo>
                  <a:lnTo>
                    <a:pt x="293" y="14142"/>
                  </a:lnTo>
                  <a:lnTo>
                    <a:pt x="171" y="14484"/>
                  </a:lnTo>
                  <a:lnTo>
                    <a:pt x="74" y="14801"/>
                  </a:lnTo>
                  <a:lnTo>
                    <a:pt x="25" y="15094"/>
                  </a:lnTo>
                  <a:lnTo>
                    <a:pt x="0" y="15363"/>
                  </a:lnTo>
                  <a:lnTo>
                    <a:pt x="0" y="15583"/>
                  </a:lnTo>
                  <a:lnTo>
                    <a:pt x="49" y="15802"/>
                  </a:lnTo>
                  <a:lnTo>
                    <a:pt x="123" y="15973"/>
                  </a:lnTo>
                  <a:lnTo>
                    <a:pt x="245" y="16120"/>
                  </a:lnTo>
                  <a:lnTo>
                    <a:pt x="342" y="16218"/>
                  </a:lnTo>
                  <a:lnTo>
                    <a:pt x="489" y="16291"/>
                  </a:lnTo>
                  <a:lnTo>
                    <a:pt x="635" y="16340"/>
                  </a:lnTo>
                  <a:lnTo>
                    <a:pt x="806" y="16364"/>
                  </a:lnTo>
                  <a:lnTo>
                    <a:pt x="1173" y="16364"/>
                  </a:lnTo>
                  <a:lnTo>
                    <a:pt x="1393" y="16315"/>
                  </a:lnTo>
                  <a:lnTo>
                    <a:pt x="1637" y="16267"/>
                  </a:lnTo>
                  <a:lnTo>
                    <a:pt x="2150" y="16120"/>
                  </a:lnTo>
                  <a:lnTo>
                    <a:pt x="2711" y="15876"/>
                  </a:lnTo>
                  <a:lnTo>
                    <a:pt x="3322" y="15583"/>
                  </a:lnTo>
                  <a:lnTo>
                    <a:pt x="3957" y="15192"/>
                  </a:lnTo>
                  <a:lnTo>
                    <a:pt x="4665" y="14752"/>
                  </a:lnTo>
                  <a:lnTo>
                    <a:pt x="5373" y="14264"/>
                  </a:lnTo>
                  <a:lnTo>
                    <a:pt x="6131" y="13702"/>
                  </a:lnTo>
                  <a:lnTo>
                    <a:pt x="6912" y="13092"/>
                  </a:lnTo>
                  <a:lnTo>
                    <a:pt x="7718" y="12432"/>
                  </a:lnTo>
                  <a:lnTo>
                    <a:pt x="8524" y="11724"/>
                  </a:lnTo>
                  <a:lnTo>
                    <a:pt x="9330" y="10967"/>
                  </a:lnTo>
                  <a:lnTo>
                    <a:pt x="10160" y="10161"/>
                  </a:lnTo>
                  <a:lnTo>
                    <a:pt x="10966" y="9330"/>
                  </a:lnTo>
                  <a:lnTo>
                    <a:pt x="11723" y="8524"/>
                  </a:lnTo>
                  <a:lnTo>
                    <a:pt x="12432" y="7718"/>
                  </a:lnTo>
                  <a:lnTo>
                    <a:pt x="13091" y="6912"/>
                  </a:lnTo>
                  <a:lnTo>
                    <a:pt x="13702" y="6131"/>
                  </a:lnTo>
                  <a:lnTo>
                    <a:pt x="14263" y="5374"/>
                  </a:lnTo>
                  <a:lnTo>
                    <a:pt x="14752" y="4666"/>
                  </a:lnTo>
                  <a:lnTo>
                    <a:pt x="15192" y="3957"/>
                  </a:lnTo>
                  <a:lnTo>
                    <a:pt x="15582" y="3322"/>
                  </a:lnTo>
                  <a:lnTo>
                    <a:pt x="15875" y="2712"/>
                  </a:lnTo>
                  <a:lnTo>
                    <a:pt x="16120" y="2150"/>
                  </a:lnTo>
                  <a:lnTo>
                    <a:pt x="16266" y="1637"/>
                  </a:lnTo>
                  <a:lnTo>
                    <a:pt x="16315" y="1393"/>
                  </a:lnTo>
                  <a:lnTo>
                    <a:pt x="16364" y="1173"/>
                  </a:lnTo>
                  <a:lnTo>
                    <a:pt x="16364" y="978"/>
                  </a:lnTo>
                  <a:lnTo>
                    <a:pt x="16364" y="807"/>
                  </a:lnTo>
                  <a:lnTo>
                    <a:pt x="16339" y="636"/>
                  </a:lnTo>
                  <a:lnTo>
                    <a:pt x="16291" y="489"/>
                  </a:lnTo>
                  <a:lnTo>
                    <a:pt x="16217" y="343"/>
                  </a:lnTo>
                  <a:lnTo>
                    <a:pt x="16120" y="245"/>
                  </a:lnTo>
                  <a:lnTo>
                    <a:pt x="15973" y="123"/>
                  </a:lnTo>
                  <a:lnTo>
                    <a:pt x="15802" y="50"/>
                  </a:lnTo>
                  <a:lnTo>
                    <a:pt x="155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71" name="Google Shape;671;p38"/>
          <p:cNvGrpSpPr/>
          <p:nvPr/>
        </p:nvGrpSpPr>
        <p:grpSpPr>
          <a:xfrm>
            <a:off x="1482340" y="3716742"/>
            <a:ext cx="370599" cy="370620"/>
            <a:chOff x="570875" y="4322250"/>
            <a:chExt cx="443300" cy="443325"/>
          </a:xfrm>
        </p:grpSpPr>
        <p:sp>
          <p:nvSpPr>
            <p:cNvPr id="672" name="Google Shape;672;p38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38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38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38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76" name="Google Shape;676;p38"/>
          <p:cNvSpPr/>
          <p:nvPr/>
        </p:nvSpPr>
        <p:spPr>
          <a:xfrm>
            <a:off x="2030586" y="3788864"/>
            <a:ext cx="401238" cy="226661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7" name="Google Shape;677;p38"/>
          <p:cNvGrpSpPr/>
          <p:nvPr/>
        </p:nvGrpSpPr>
        <p:grpSpPr>
          <a:xfrm>
            <a:off x="2659929" y="3689195"/>
            <a:ext cx="269526" cy="425712"/>
            <a:chOff x="1979475" y="4289300"/>
            <a:chExt cx="322400" cy="509225"/>
          </a:xfrm>
        </p:grpSpPr>
        <p:sp>
          <p:nvSpPr>
            <p:cNvPr id="678" name="Google Shape;678;p38"/>
            <p:cNvSpPr/>
            <p:nvPr/>
          </p:nvSpPr>
          <p:spPr>
            <a:xfrm>
              <a:off x="2187075" y="4509100"/>
              <a:ext cx="114800" cy="114800"/>
            </a:xfrm>
            <a:custGeom>
              <a:avLst/>
              <a:gdLst/>
              <a:ahLst/>
              <a:cxnLst/>
              <a:rect l="l" t="t" r="r" b="b"/>
              <a:pathLst>
                <a:path w="4592" h="4592" extrusionOk="0">
                  <a:moveTo>
                    <a:pt x="4396" y="0"/>
                  </a:moveTo>
                  <a:lnTo>
                    <a:pt x="3981" y="49"/>
                  </a:lnTo>
                  <a:lnTo>
                    <a:pt x="3419" y="171"/>
                  </a:lnTo>
                  <a:lnTo>
                    <a:pt x="2784" y="367"/>
                  </a:lnTo>
                  <a:lnTo>
                    <a:pt x="2100" y="587"/>
                  </a:lnTo>
                  <a:lnTo>
                    <a:pt x="1465" y="831"/>
                  </a:lnTo>
                  <a:lnTo>
                    <a:pt x="1172" y="953"/>
                  </a:lnTo>
                  <a:lnTo>
                    <a:pt x="928" y="1099"/>
                  </a:lnTo>
                  <a:lnTo>
                    <a:pt x="708" y="1246"/>
                  </a:lnTo>
                  <a:lnTo>
                    <a:pt x="562" y="1368"/>
                  </a:lnTo>
                  <a:lnTo>
                    <a:pt x="440" y="1515"/>
                  </a:lnTo>
                  <a:lnTo>
                    <a:pt x="318" y="1637"/>
                  </a:lnTo>
                  <a:lnTo>
                    <a:pt x="244" y="1808"/>
                  </a:lnTo>
                  <a:lnTo>
                    <a:pt x="171" y="1954"/>
                  </a:lnTo>
                  <a:lnTo>
                    <a:pt x="98" y="2101"/>
                  </a:lnTo>
                  <a:lnTo>
                    <a:pt x="49" y="2272"/>
                  </a:lnTo>
                  <a:lnTo>
                    <a:pt x="25" y="2443"/>
                  </a:lnTo>
                  <a:lnTo>
                    <a:pt x="0" y="2589"/>
                  </a:lnTo>
                  <a:lnTo>
                    <a:pt x="0" y="2760"/>
                  </a:lnTo>
                  <a:lnTo>
                    <a:pt x="25" y="2931"/>
                  </a:lnTo>
                  <a:lnTo>
                    <a:pt x="49" y="3102"/>
                  </a:lnTo>
                  <a:lnTo>
                    <a:pt x="98" y="3273"/>
                  </a:lnTo>
                  <a:lnTo>
                    <a:pt x="147" y="3420"/>
                  </a:lnTo>
                  <a:lnTo>
                    <a:pt x="220" y="3566"/>
                  </a:lnTo>
                  <a:lnTo>
                    <a:pt x="318" y="3737"/>
                  </a:lnTo>
                  <a:lnTo>
                    <a:pt x="415" y="3859"/>
                  </a:lnTo>
                  <a:lnTo>
                    <a:pt x="2418" y="1857"/>
                  </a:lnTo>
                  <a:lnTo>
                    <a:pt x="2491" y="1808"/>
                  </a:lnTo>
                  <a:lnTo>
                    <a:pt x="2638" y="1808"/>
                  </a:lnTo>
                  <a:lnTo>
                    <a:pt x="2711" y="1857"/>
                  </a:lnTo>
                  <a:lnTo>
                    <a:pt x="2760" y="1930"/>
                  </a:lnTo>
                  <a:lnTo>
                    <a:pt x="2784" y="2028"/>
                  </a:lnTo>
                  <a:lnTo>
                    <a:pt x="2760" y="2101"/>
                  </a:lnTo>
                  <a:lnTo>
                    <a:pt x="2711" y="2174"/>
                  </a:lnTo>
                  <a:lnTo>
                    <a:pt x="708" y="4177"/>
                  </a:lnTo>
                  <a:lnTo>
                    <a:pt x="855" y="4274"/>
                  </a:lnTo>
                  <a:lnTo>
                    <a:pt x="1001" y="4372"/>
                  </a:lnTo>
                  <a:lnTo>
                    <a:pt x="1172" y="4445"/>
                  </a:lnTo>
                  <a:lnTo>
                    <a:pt x="1319" y="4494"/>
                  </a:lnTo>
                  <a:lnTo>
                    <a:pt x="1490" y="4543"/>
                  </a:lnTo>
                  <a:lnTo>
                    <a:pt x="1661" y="4568"/>
                  </a:lnTo>
                  <a:lnTo>
                    <a:pt x="1807" y="4592"/>
                  </a:lnTo>
                  <a:lnTo>
                    <a:pt x="1978" y="4568"/>
                  </a:lnTo>
                  <a:lnTo>
                    <a:pt x="2149" y="4568"/>
                  </a:lnTo>
                  <a:lnTo>
                    <a:pt x="2320" y="4543"/>
                  </a:lnTo>
                  <a:lnTo>
                    <a:pt x="2491" y="4494"/>
                  </a:lnTo>
                  <a:lnTo>
                    <a:pt x="2638" y="4421"/>
                  </a:lnTo>
                  <a:lnTo>
                    <a:pt x="2784" y="4348"/>
                  </a:lnTo>
                  <a:lnTo>
                    <a:pt x="2931" y="4250"/>
                  </a:lnTo>
                  <a:lnTo>
                    <a:pt x="3077" y="4152"/>
                  </a:lnTo>
                  <a:lnTo>
                    <a:pt x="3200" y="4030"/>
                  </a:lnTo>
                  <a:lnTo>
                    <a:pt x="3346" y="3859"/>
                  </a:lnTo>
                  <a:lnTo>
                    <a:pt x="3493" y="3664"/>
                  </a:lnTo>
                  <a:lnTo>
                    <a:pt x="3615" y="3395"/>
                  </a:lnTo>
                  <a:lnTo>
                    <a:pt x="3761" y="3127"/>
                  </a:lnTo>
                  <a:lnTo>
                    <a:pt x="4005" y="2467"/>
                  </a:lnTo>
                  <a:lnTo>
                    <a:pt x="4225" y="1808"/>
                  </a:lnTo>
                  <a:lnTo>
                    <a:pt x="4421" y="1148"/>
                  </a:lnTo>
                  <a:lnTo>
                    <a:pt x="4543" y="611"/>
                  </a:lnTo>
                  <a:lnTo>
                    <a:pt x="4592" y="196"/>
                  </a:lnTo>
                  <a:lnTo>
                    <a:pt x="4592" y="74"/>
                  </a:lnTo>
                  <a:lnTo>
                    <a:pt x="456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38"/>
            <p:cNvSpPr/>
            <p:nvPr/>
          </p:nvSpPr>
          <p:spPr>
            <a:xfrm>
              <a:off x="1979475" y="4542675"/>
              <a:ext cx="156925" cy="156950"/>
            </a:xfrm>
            <a:custGeom>
              <a:avLst/>
              <a:gdLst/>
              <a:ahLst/>
              <a:cxnLst/>
              <a:rect l="l" t="t" r="r" b="b"/>
              <a:pathLst>
                <a:path w="6277" h="6278" extrusionOk="0">
                  <a:moveTo>
                    <a:pt x="122" y="1"/>
                  </a:moveTo>
                  <a:lnTo>
                    <a:pt x="25" y="25"/>
                  </a:lnTo>
                  <a:lnTo>
                    <a:pt x="0" y="123"/>
                  </a:lnTo>
                  <a:lnTo>
                    <a:pt x="0" y="294"/>
                  </a:lnTo>
                  <a:lnTo>
                    <a:pt x="25" y="538"/>
                  </a:lnTo>
                  <a:lnTo>
                    <a:pt x="74" y="856"/>
                  </a:lnTo>
                  <a:lnTo>
                    <a:pt x="244" y="1613"/>
                  </a:lnTo>
                  <a:lnTo>
                    <a:pt x="489" y="2492"/>
                  </a:lnTo>
                  <a:lnTo>
                    <a:pt x="806" y="3420"/>
                  </a:lnTo>
                  <a:lnTo>
                    <a:pt x="977" y="3860"/>
                  </a:lnTo>
                  <a:lnTo>
                    <a:pt x="1148" y="4275"/>
                  </a:lnTo>
                  <a:lnTo>
                    <a:pt x="1319" y="4666"/>
                  </a:lnTo>
                  <a:lnTo>
                    <a:pt x="1514" y="5007"/>
                  </a:lnTo>
                  <a:lnTo>
                    <a:pt x="1710" y="5301"/>
                  </a:lnTo>
                  <a:lnTo>
                    <a:pt x="1905" y="5520"/>
                  </a:lnTo>
                  <a:lnTo>
                    <a:pt x="2076" y="5691"/>
                  </a:lnTo>
                  <a:lnTo>
                    <a:pt x="2272" y="5838"/>
                  </a:lnTo>
                  <a:lnTo>
                    <a:pt x="2467" y="5960"/>
                  </a:lnTo>
                  <a:lnTo>
                    <a:pt x="2687" y="6058"/>
                  </a:lnTo>
                  <a:lnTo>
                    <a:pt x="2907" y="6155"/>
                  </a:lnTo>
                  <a:lnTo>
                    <a:pt x="3126" y="6204"/>
                  </a:lnTo>
                  <a:lnTo>
                    <a:pt x="3371" y="6253"/>
                  </a:lnTo>
                  <a:lnTo>
                    <a:pt x="3590" y="6277"/>
                  </a:lnTo>
                  <a:lnTo>
                    <a:pt x="3835" y="6277"/>
                  </a:lnTo>
                  <a:lnTo>
                    <a:pt x="4054" y="6253"/>
                  </a:lnTo>
                  <a:lnTo>
                    <a:pt x="4299" y="6204"/>
                  </a:lnTo>
                  <a:lnTo>
                    <a:pt x="4519" y="6155"/>
                  </a:lnTo>
                  <a:lnTo>
                    <a:pt x="4738" y="6058"/>
                  </a:lnTo>
                  <a:lnTo>
                    <a:pt x="4958" y="5960"/>
                  </a:lnTo>
                  <a:lnTo>
                    <a:pt x="5154" y="5838"/>
                  </a:lnTo>
                  <a:lnTo>
                    <a:pt x="5349" y="5691"/>
                  </a:lnTo>
                  <a:lnTo>
                    <a:pt x="2003" y="2345"/>
                  </a:lnTo>
                  <a:lnTo>
                    <a:pt x="1954" y="2272"/>
                  </a:lnTo>
                  <a:lnTo>
                    <a:pt x="1954" y="2174"/>
                  </a:lnTo>
                  <a:lnTo>
                    <a:pt x="1954" y="2101"/>
                  </a:lnTo>
                  <a:lnTo>
                    <a:pt x="2003" y="2003"/>
                  </a:lnTo>
                  <a:lnTo>
                    <a:pt x="2101" y="1955"/>
                  </a:lnTo>
                  <a:lnTo>
                    <a:pt x="2272" y="1955"/>
                  </a:lnTo>
                  <a:lnTo>
                    <a:pt x="2345" y="2003"/>
                  </a:lnTo>
                  <a:lnTo>
                    <a:pt x="5691" y="5349"/>
                  </a:lnTo>
                  <a:lnTo>
                    <a:pt x="5837" y="5154"/>
                  </a:lnTo>
                  <a:lnTo>
                    <a:pt x="5959" y="4959"/>
                  </a:lnTo>
                  <a:lnTo>
                    <a:pt x="6057" y="4739"/>
                  </a:lnTo>
                  <a:lnTo>
                    <a:pt x="6155" y="4519"/>
                  </a:lnTo>
                  <a:lnTo>
                    <a:pt x="6204" y="4299"/>
                  </a:lnTo>
                  <a:lnTo>
                    <a:pt x="6253" y="4055"/>
                  </a:lnTo>
                  <a:lnTo>
                    <a:pt x="6277" y="3835"/>
                  </a:lnTo>
                  <a:lnTo>
                    <a:pt x="6277" y="3591"/>
                  </a:lnTo>
                  <a:lnTo>
                    <a:pt x="6253" y="3371"/>
                  </a:lnTo>
                  <a:lnTo>
                    <a:pt x="6204" y="3127"/>
                  </a:lnTo>
                  <a:lnTo>
                    <a:pt x="6155" y="2907"/>
                  </a:lnTo>
                  <a:lnTo>
                    <a:pt x="6057" y="2687"/>
                  </a:lnTo>
                  <a:lnTo>
                    <a:pt x="5959" y="2467"/>
                  </a:lnTo>
                  <a:lnTo>
                    <a:pt x="5837" y="2272"/>
                  </a:lnTo>
                  <a:lnTo>
                    <a:pt x="5691" y="2077"/>
                  </a:lnTo>
                  <a:lnTo>
                    <a:pt x="5520" y="1906"/>
                  </a:lnTo>
                  <a:lnTo>
                    <a:pt x="5300" y="1710"/>
                  </a:lnTo>
                  <a:lnTo>
                    <a:pt x="5007" y="1515"/>
                  </a:lnTo>
                  <a:lnTo>
                    <a:pt x="4665" y="1320"/>
                  </a:lnTo>
                  <a:lnTo>
                    <a:pt x="4274" y="1149"/>
                  </a:lnTo>
                  <a:lnTo>
                    <a:pt x="3859" y="978"/>
                  </a:lnTo>
                  <a:lnTo>
                    <a:pt x="3419" y="807"/>
                  </a:lnTo>
                  <a:lnTo>
                    <a:pt x="2491" y="489"/>
                  </a:lnTo>
                  <a:lnTo>
                    <a:pt x="1612" y="245"/>
                  </a:lnTo>
                  <a:lnTo>
                    <a:pt x="855" y="74"/>
                  </a:lnTo>
                  <a:lnTo>
                    <a:pt x="538" y="25"/>
                  </a:lnTo>
                  <a:lnTo>
                    <a:pt x="29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38"/>
            <p:cNvSpPr/>
            <p:nvPr/>
          </p:nvSpPr>
          <p:spPr>
            <a:xfrm>
              <a:off x="2041125" y="4289300"/>
              <a:ext cx="240000" cy="509225"/>
            </a:xfrm>
            <a:custGeom>
              <a:avLst/>
              <a:gdLst/>
              <a:ahLst/>
              <a:cxnLst/>
              <a:rect l="l" t="t" r="r" b="b"/>
              <a:pathLst>
                <a:path w="9600" h="20369" extrusionOk="0">
                  <a:moveTo>
                    <a:pt x="4788" y="3664"/>
                  </a:moveTo>
                  <a:lnTo>
                    <a:pt x="5032" y="3688"/>
                  </a:lnTo>
                  <a:lnTo>
                    <a:pt x="5228" y="3761"/>
                  </a:lnTo>
                  <a:lnTo>
                    <a:pt x="5423" y="3859"/>
                  </a:lnTo>
                  <a:lnTo>
                    <a:pt x="5594" y="3981"/>
                  </a:lnTo>
                  <a:lnTo>
                    <a:pt x="5716" y="4152"/>
                  </a:lnTo>
                  <a:lnTo>
                    <a:pt x="5838" y="4347"/>
                  </a:lnTo>
                  <a:lnTo>
                    <a:pt x="5887" y="4567"/>
                  </a:lnTo>
                  <a:lnTo>
                    <a:pt x="5911" y="4787"/>
                  </a:lnTo>
                  <a:lnTo>
                    <a:pt x="5887" y="5007"/>
                  </a:lnTo>
                  <a:lnTo>
                    <a:pt x="5838" y="5227"/>
                  </a:lnTo>
                  <a:lnTo>
                    <a:pt x="5716" y="5422"/>
                  </a:lnTo>
                  <a:lnTo>
                    <a:pt x="5594" y="5569"/>
                  </a:lnTo>
                  <a:lnTo>
                    <a:pt x="5423" y="5715"/>
                  </a:lnTo>
                  <a:lnTo>
                    <a:pt x="5228" y="5813"/>
                  </a:lnTo>
                  <a:lnTo>
                    <a:pt x="5032" y="5886"/>
                  </a:lnTo>
                  <a:lnTo>
                    <a:pt x="4788" y="5911"/>
                  </a:lnTo>
                  <a:lnTo>
                    <a:pt x="4568" y="5886"/>
                  </a:lnTo>
                  <a:lnTo>
                    <a:pt x="4348" y="5813"/>
                  </a:lnTo>
                  <a:lnTo>
                    <a:pt x="4177" y="5715"/>
                  </a:lnTo>
                  <a:lnTo>
                    <a:pt x="4006" y="5569"/>
                  </a:lnTo>
                  <a:lnTo>
                    <a:pt x="3860" y="5422"/>
                  </a:lnTo>
                  <a:lnTo>
                    <a:pt x="3762" y="5227"/>
                  </a:lnTo>
                  <a:lnTo>
                    <a:pt x="3689" y="5007"/>
                  </a:lnTo>
                  <a:lnTo>
                    <a:pt x="3664" y="4787"/>
                  </a:lnTo>
                  <a:lnTo>
                    <a:pt x="3689" y="4567"/>
                  </a:lnTo>
                  <a:lnTo>
                    <a:pt x="3762" y="4347"/>
                  </a:lnTo>
                  <a:lnTo>
                    <a:pt x="3860" y="4152"/>
                  </a:lnTo>
                  <a:lnTo>
                    <a:pt x="4006" y="3981"/>
                  </a:lnTo>
                  <a:lnTo>
                    <a:pt x="4177" y="3859"/>
                  </a:lnTo>
                  <a:lnTo>
                    <a:pt x="4348" y="3761"/>
                  </a:lnTo>
                  <a:lnTo>
                    <a:pt x="4568" y="3688"/>
                  </a:lnTo>
                  <a:lnTo>
                    <a:pt x="4788" y="3664"/>
                  </a:lnTo>
                  <a:close/>
                  <a:moveTo>
                    <a:pt x="4568" y="0"/>
                  </a:moveTo>
                  <a:lnTo>
                    <a:pt x="4348" y="49"/>
                  </a:lnTo>
                  <a:lnTo>
                    <a:pt x="4153" y="122"/>
                  </a:lnTo>
                  <a:lnTo>
                    <a:pt x="3933" y="220"/>
                  </a:lnTo>
                  <a:lnTo>
                    <a:pt x="3738" y="342"/>
                  </a:lnTo>
                  <a:lnTo>
                    <a:pt x="3542" y="489"/>
                  </a:lnTo>
                  <a:lnTo>
                    <a:pt x="3347" y="684"/>
                  </a:lnTo>
                  <a:lnTo>
                    <a:pt x="3176" y="904"/>
                  </a:lnTo>
                  <a:lnTo>
                    <a:pt x="2907" y="855"/>
                  </a:lnTo>
                  <a:lnTo>
                    <a:pt x="2663" y="855"/>
                  </a:lnTo>
                  <a:lnTo>
                    <a:pt x="2394" y="904"/>
                  </a:lnTo>
                  <a:lnTo>
                    <a:pt x="2175" y="953"/>
                  </a:lnTo>
                  <a:lnTo>
                    <a:pt x="1955" y="1026"/>
                  </a:lnTo>
                  <a:lnTo>
                    <a:pt x="1759" y="1124"/>
                  </a:lnTo>
                  <a:lnTo>
                    <a:pt x="1564" y="1246"/>
                  </a:lnTo>
                  <a:lnTo>
                    <a:pt x="1393" y="1392"/>
                  </a:lnTo>
                  <a:lnTo>
                    <a:pt x="1271" y="1563"/>
                  </a:lnTo>
                  <a:lnTo>
                    <a:pt x="1124" y="1734"/>
                  </a:lnTo>
                  <a:lnTo>
                    <a:pt x="1027" y="1930"/>
                  </a:lnTo>
                  <a:lnTo>
                    <a:pt x="953" y="2149"/>
                  </a:lnTo>
                  <a:lnTo>
                    <a:pt x="905" y="2394"/>
                  </a:lnTo>
                  <a:lnTo>
                    <a:pt x="880" y="2638"/>
                  </a:lnTo>
                  <a:lnTo>
                    <a:pt x="880" y="2906"/>
                  </a:lnTo>
                  <a:lnTo>
                    <a:pt x="905" y="3175"/>
                  </a:lnTo>
                  <a:lnTo>
                    <a:pt x="685" y="3346"/>
                  </a:lnTo>
                  <a:lnTo>
                    <a:pt x="514" y="3517"/>
                  </a:lnTo>
                  <a:lnTo>
                    <a:pt x="343" y="3712"/>
                  </a:lnTo>
                  <a:lnTo>
                    <a:pt x="221" y="3932"/>
                  </a:lnTo>
                  <a:lnTo>
                    <a:pt x="123" y="4128"/>
                  </a:lnTo>
                  <a:lnTo>
                    <a:pt x="50" y="4347"/>
                  </a:lnTo>
                  <a:lnTo>
                    <a:pt x="25" y="4567"/>
                  </a:lnTo>
                  <a:lnTo>
                    <a:pt x="1" y="4787"/>
                  </a:lnTo>
                  <a:lnTo>
                    <a:pt x="25" y="5007"/>
                  </a:lnTo>
                  <a:lnTo>
                    <a:pt x="50" y="5227"/>
                  </a:lnTo>
                  <a:lnTo>
                    <a:pt x="123" y="5422"/>
                  </a:lnTo>
                  <a:lnTo>
                    <a:pt x="221" y="5642"/>
                  </a:lnTo>
                  <a:lnTo>
                    <a:pt x="343" y="5837"/>
                  </a:lnTo>
                  <a:lnTo>
                    <a:pt x="514" y="6033"/>
                  </a:lnTo>
                  <a:lnTo>
                    <a:pt x="685" y="6228"/>
                  </a:lnTo>
                  <a:lnTo>
                    <a:pt x="905" y="6399"/>
                  </a:lnTo>
                  <a:lnTo>
                    <a:pt x="880" y="6668"/>
                  </a:lnTo>
                  <a:lnTo>
                    <a:pt x="880" y="6936"/>
                  </a:lnTo>
                  <a:lnTo>
                    <a:pt x="905" y="7181"/>
                  </a:lnTo>
                  <a:lnTo>
                    <a:pt x="953" y="7400"/>
                  </a:lnTo>
                  <a:lnTo>
                    <a:pt x="1027" y="7620"/>
                  </a:lnTo>
                  <a:lnTo>
                    <a:pt x="1124" y="7816"/>
                  </a:lnTo>
                  <a:lnTo>
                    <a:pt x="1271" y="8011"/>
                  </a:lnTo>
                  <a:lnTo>
                    <a:pt x="1393" y="8182"/>
                  </a:lnTo>
                  <a:lnTo>
                    <a:pt x="1564" y="8328"/>
                  </a:lnTo>
                  <a:lnTo>
                    <a:pt x="1759" y="8451"/>
                  </a:lnTo>
                  <a:lnTo>
                    <a:pt x="1955" y="8548"/>
                  </a:lnTo>
                  <a:lnTo>
                    <a:pt x="2175" y="8621"/>
                  </a:lnTo>
                  <a:lnTo>
                    <a:pt x="2394" y="8670"/>
                  </a:lnTo>
                  <a:lnTo>
                    <a:pt x="2663" y="8695"/>
                  </a:lnTo>
                  <a:lnTo>
                    <a:pt x="2907" y="8695"/>
                  </a:lnTo>
                  <a:lnTo>
                    <a:pt x="3176" y="8670"/>
                  </a:lnTo>
                  <a:lnTo>
                    <a:pt x="3420" y="8939"/>
                  </a:lnTo>
                  <a:lnTo>
                    <a:pt x="3664" y="9159"/>
                  </a:lnTo>
                  <a:lnTo>
                    <a:pt x="3933" y="9354"/>
                  </a:lnTo>
                  <a:lnTo>
                    <a:pt x="4202" y="9476"/>
                  </a:lnTo>
                  <a:lnTo>
                    <a:pt x="4202" y="19783"/>
                  </a:lnTo>
                  <a:lnTo>
                    <a:pt x="4226" y="19905"/>
                  </a:lnTo>
                  <a:lnTo>
                    <a:pt x="4251" y="20027"/>
                  </a:lnTo>
                  <a:lnTo>
                    <a:pt x="4299" y="20125"/>
                  </a:lnTo>
                  <a:lnTo>
                    <a:pt x="4373" y="20198"/>
                  </a:lnTo>
                  <a:lnTo>
                    <a:pt x="4470" y="20271"/>
                  </a:lnTo>
                  <a:lnTo>
                    <a:pt x="4568" y="20345"/>
                  </a:lnTo>
                  <a:lnTo>
                    <a:pt x="4666" y="20369"/>
                  </a:lnTo>
                  <a:lnTo>
                    <a:pt x="4910" y="20369"/>
                  </a:lnTo>
                  <a:lnTo>
                    <a:pt x="5032" y="20345"/>
                  </a:lnTo>
                  <a:lnTo>
                    <a:pt x="5130" y="20271"/>
                  </a:lnTo>
                  <a:lnTo>
                    <a:pt x="5203" y="20198"/>
                  </a:lnTo>
                  <a:lnTo>
                    <a:pt x="5276" y="20125"/>
                  </a:lnTo>
                  <a:lnTo>
                    <a:pt x="5350" y="20027"/>
                  </a:lnTo>
                  <a:lnTo>
                    <a:pt x="5374" y="19905"/>
                  </a:lnTo>
                  <a:lnTo>
                    <a:pt x="5374" y="19783"/>
                  </a:lnTo>
                  <a:lnTo>
                    <a:pt x="5374" y="9476"/>
                  </a:lnTo>
                  <a:lnTo>
                    <a:pt x="5667" y="9354"/>
                  </a:lnTo>
                  <a:lnTo>
                    <a:pt x="5936" y="9159"/>
                  </a:lnTo>
                  <a:lnTo>
                    <a:pt x="6180" y="8939"/>
                  </a:lnTo>
                  <a:lnTo>
                    <a:pt x="6400" y="8670"/>
                  </a:lnTo>
                  <a:lnTo>
                    <a:pt x="6668" y="8695"/>
                  </a:lnTo>
                  <a:lnTo>
                    <a:pt x="6937" y="8695"/>
                  </a:lnTo>
                  <a:lnTo>
                    <a:pt x="7181" y="8670"/>
                  </a:lnTo>
                  <a:lnTo>
                    <a:pt x="7426" y="8621"/>
                  </a:lnTo>
                  <a:lnTo>
                    <a:pt x="7645" y="8548"/>
                  </a:lnTo>
                  <a:lnTo>
                    <a:pt x="7841" y="8451"/>
                  </a:lnTo>
                  <a:lnTo>
                    <a:pt x="8012" y="8328"/>
                  </a:lnTo>
                  <a:lnTo>
                    <a:pt x="8183" y="8182"/>
                  </a:lnTo>
                  <a:lnTo>
                    <a:pt x="8329" y="8011"/>
                  </a:lnTo>
                  <a:lnTo>
                    <a:pt x="8451" y="7816"/>
                  </a:lnTo>
                  <a:lnTo>
                    <a:pt x="8549" y="7620"/>
                  </a:lnTo>
                  <a:lnTo>
                    <a:pt x="8622" y="7400"/>
                  </a:lnTo>
                  <a:lnTo>
                    <a:pt x="8696" y="7181"/>
                  </a:lnTo>
                  <a:lnTo>
                    <a:pt x="8720" y="6936"/>
                  </a:lnTo>
                  <a:lnTo>
                    <a:pt x="8720" y="6668"/>
                  </a:lnTo>
                  <a:lnTo>
                    <a:pt x="8696" y="6399"/>
                  </a:lnTo>
                  <a:lnTo>
                    <a:pt x="8891" y="6228"/>
                  </a:lnTo>
                  <a:lnTo>
                    <a:pt x="9086" y="6033"/>
                  </a:lnTo>
                  <a:lnTo>
                    <a:pt x="9233" y="5837"/>
                  </a:lnTo>
                  <a:lnTo>
                    <a:pt x="9355" y="5642"/>
                  </a:lnTo>
                  <a:lnTo>
                    <a:pt x="9453" y="5422"/>
                  </a:lnTo>
                  <a:lnTo>
                    <a:pt x="9526" y="5227"/>
                  </a:lnTo>
                  <a:lnTo>
                    <a:pt x="9575" y="5007"/>
                  </a:lnTo>
                  <a:lnTo>
                    <a:pt x="9599" y="4787"/>
                  </a:lnTo>
                  <a:lnTo>
                    <a:pt x="9575" y="4567"/>
                  </a:lnTo>
                  <a:lnTo>
                    <a:pt x="9526" y="4347"/>
                  </a:lnTo>
                  <a:lnTo>
                    <a:pt x="9453" y="4128"/>
                  </a:lnTo>
                  <a:lnTo>
                    <a:pt x="9355" y="3932"/>
                  </a:lnTo>
                  <a:lnTo>
                    <a:pt x="9233" y="3712"/>
                  </a:lnTo>
                  <a:lnTo>
                    <a:pt x="9086" y="3517"/>
                  </a:lnTo>
                  <a:lnTo>
                    <a:pt x="8891" y="3346"/>
                  </a:lnTo>
                  <a:lnTo>
                    <a:pt x="8696" y="3175"/>
                  </a:lnTo>
                  <a:lnTo>
                    <a:pt x="8720" y="2906"/>
                  </a:lnTo>
                  <a:lnTo>
                    <a:pt x="8720" y="2638"/>
                  </a:lnTo>
                  <a:lnTo>
                    <a:pt x="8696" y="2394"/>
                  </a:lnTo>
                  <a:lnTo>
                    <a:pt x="8622" y="2149"/>
                  </a:lnTo>
                  <a:lnTo>
                    <a:pt x="8549" y="1930"/>
                  </a:lnTo>
                  <a:lnTo>
                    <a:pt x="8451" y="1734"/>
                  </a:lnTo>
                  <a:lnTo>
                    <a:pt x="8329" y="1563"/>
                  </a:lnTo>
                  <a:lnTo>
                    <a:pt x="8183" y="1392"/>
                  </a:lnTo>
                  <a:lnTo>
                    <a:pt x="8012" y="1246"/>
                  </a:lnTo>
                  <a:lnTo>
                    <a:pt x="7841" y="1124"/>
                  </a:lnTo>
                  <a:lnTo>
                    <a:pt x="7645" y="1026"/>
                  </a:lnTo>
                  <a:lnTo>
                    <a:pt x="7426" y="953"/>
                  </a:lnTo>
                  <a:lnTo>
                    <a:pt x="7181" y="904"/>
                  </a:lnTo>
                  <a:lnTo>
                    <a:pt x="6937" y="855"/>
                  </a:lnTo>
                  <a:lnTo>
                    <a:pt x="6668" y="855"/>
                  </a:lnTo>
                  <a:lnTo>
                    <a:pt x="6400" y="904"/>
                  </a:lnTo>
                  <a:lnTo>
                    <a:pt x="6229" y="684"/>
                  </a:lnTo>
                  <a:lnTo>
                    <a:pt x="6058" y="489"/>
                  </a:lnTo>
                  <a:lnTo>
                    <a:pt x="5863" y="342"/>
                  </a:lnTo>
                  <a:lnTo>
                    <a:pt x="5643" y="220"/>
                  </a:lnTo>
                  <a:lnTo>
                    <a:pt x="5447" y="122"/>
                  </a:lnTo>
                  <a:lnTo>
                    <a:pt x="5228" y="49"/>
                  </a:lnTo>
                  <a:lnTo>
                    <a:pt x="500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81" name="Google Shape;681;p38"/>
          <p:cNvGrpSpPr/>
          <p:nvPr/>
        </p:nvGrpSpPr>
        <p:grpSpPr>
          <a:xfrm>
            <a:off x="3199463" y="3694797"/>
            <a:ext cx="318014" cy="414510"/>
            <a:chOff x="2624850" y="4296000"/>
            <a:chExt cx="380400" cy="495825"/>
          </a:xfrm>
        </p:grpSpPr>
        <p:sp>
          <p:nvSpPr>
            <p:cNvPr id="682" name="Google Shape;682;p38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38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38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85" name="Google Shape;685;p38"/>
          <p:cNvSpPr/>
          <p:nvPr/>
        </p:nvSpPr>
        <p:spPr>
          <a:xfrm>
            <a:off x="4315420" y="3732202"/>
            <a:ext cx="339959" cy="339980"/>
          </a:xfrm>
          <a:custGeom>
            <a:avLst/>
            <a:gdLst/>
            <a:ahLst/>
            <a:cxnLst/>
            <a:rect l="l" t="t" r="r" b="b"/>
            <a:pathLst>
              <a:path w="16266" h="16267" extrusionOk="0">
                <a:moveTo>
                  <a:pt x="11503" y="5349"/>
                </a:moveTo>
                <a:lnTo>
                  <a:pt x="11650" y="5398"/>
                </a:lnTo>
                <a:lnTo>
                  <a:pt x="11796" y="5447"/>
                </a:lnTo>
                <a:lnTo>
                  <a:pt x="11919" y="5545"/>
                </a:lnTo>
                <a:lnTo>
                  <a:pt x="12065" y="5691"/>
                </a:lnTo>
                <a:lnTo>
                  <a:pt x="12163" y="5838"/>
                </a:lnTo>
                <a:lnTo>
                  <a:pt x="12212" y="6033"/>
                </a:lnTo>
                <a:lnTo>
                  <a:pt x="12236" y="6229"/>
                </a:lnTo>
                <a:lnTo>
                  <a:pt x="12236" y="6375"/>
                </a:lnTo>
                <a:lnTo>
                  <a:pt x="12187" y="6522"/>
                </a:lnTo>
                <a:lnTo>
                  <a:pt x="12138" y="6644"/>
                </a:lnTo>
                <a:lnTo>
                  <a:pt x="12041" y="6766"/>
                </a:lnTo>
                <a:lnTo>
                  <a:pt x="7938" y="10893"/>
                </a:lnTo>
                <a:lnTo>
                  <a:pt x="7816" y="11015"/>
                </a:lnTo>
                <a:lnTo>
                  <a:pt x="7645" y="11113"/>
                </a:lnTo>
                <a:lnTo>
                  <a:pt x="7474" y="11186"/>
                </a:lnTo>
                <a:lnTo>
                  <a:pt x="7303" y="11211"/>
                </a:lnTo>
                <a:lnTo>
                  <a:pt x="7083" y="11211"/>
                </a:lnTo>
                <a:lnTo>
                  <a:pt x="6912" y="11162"/>
                </a:lnTo>
                <a:lnTo>
                  <a:pt x="6765" y="11064"/>
                </a:lnTo>
                <a:lnTo>
                  <a:pt x="6619" y="10967"/>
                </a:lnTo>
                <a:lnTo>
                  <a:pt x="4567" y="8915"/>
                </a:lnTo>
                <a:lnTo>
                  <a:pt x="4470" y="8769"/>
                </a:lnTo>
                <a:lnTo>
                  <a:pt x="4372" y="8622"/>
                </a:lnTo>
                <a:lnTo>
                  <a:pt x="4323" y="8451"/>
                </a:lnTo>
                <a:lnTo>
                  <a:pt x="4323" y="8280"/>
                </a:lnTo>
                <a:lnTo>
                  <a:pt x="4323" y="8109"/>
                </a:lnTo>
                <a:lnTo>
                  <a:pt x="4372" y="7938"/>
                </a:lnTo>
                <a:lnTo>
                  <a:pt x="4470" y="7792"/>
                </a:lnTo>
                <a:lnTo>
                  <a:pt x="4567" y="7670"/>
                </a:lnTo>
                <a:lnTo>
                  <a:pt x="4714" y="7547"/>
                </a:lnTo>
                <a:lnTo>
                  <a:pt x="4860" y="7474"/>
                </a:lnTo>
                <a:lnTo>
                  <a:pt x="5031" y="7425"/>
                </a:lnTo>
                <a:lnTo>
                  <a:pt x="5202" y="7401"/>
                </a:lnTo>
                <a:lnTo>
                  <a:pt x="5373" y="7425"/>
                </a:lnTo>
                <a:lnTo>
                  <a:pt x="5520" y="7474"/>
                </a:lnTo>
                <a:lnTo>
                  <a:pt x="5691" y="7547"/>
                </a:lnTo>
                <a:lnTo>
                  <a:pt x="5813" y="7670"/>
                </a:lnTo>
                <a:lnTo>
                  <a:pt x="7181" y="9013"/>
                </a:lnTo>
                <a:lnTo>
                  <a:pt x="10673" y="5667"/>
                </a:lnTo>
                <a:lnTo>
                  <a:pt x="10820" y="5520"/>
                </a:lnTo>
                <a:lnTo>
                  <a:pt x="10991" y="5423"/>
                </a:lnTo>
                <a:lnTo>
                  <a:pt x="11161" y="5374"/>
                </a:lnTo>
                <a:lnTo>
                  <a:pt x="11357" y="5349"/>
                </a:lnTo>
                <a:close/>
                <a:moveTo>
                  <a:pt x="7718" y="1"/>
                </a:moveTo>
                <a:lnTo>
                  <a:pt x="7303" y="50"/>
                </a:lnTo>
                <a:lnTo>
                  <a:pt x="6887" y="98"/>
                </a:lnTo>
                <a:lnTo>
                  <a:pt x="6497" y="172"/>
                </a:lnTo>
                <a:lnTo>
                  <a:pt x="6106" y="245"/>
                </a:lnTo>
                <a:lnTo>
                  <a:pt x="5715" y="367"/>
                </a:lnTo>
                <a:lnTo>
                  <a:pt x="5349" y="489"/>
                </a:lnTo>
                <a:lnTo>
                  <a:pt x="4958" y="636"/>
                </a:lnTo>
                <a:lnTo>
                  <a:pt x="4616" y="807"/>
                </a:lnTo>
                <a:lnTo>
                  <a:pt x="4250" y="978"/>
                </a:lnTo>
                <a:lnTo>
                  <a:pt x="3908" y="1173"/>
                </a:lnTo>
                <a:lnTo>
                  <a:pt x="3590" y="1393"/>
                </a:lnTo>
                <a:lnTo>
                  <a:pt x="3273" y="1613"/>
                </a:lnTo>
                <a:lnTo>
                  <a:pt x="2955" y="1857"/>
                </a:lnTo>
                <a:lnTo>
                  <a:pt x="2662" y="2125"/>
                </a:lnTo>
                <a:lnTo>
                  <a:pt x="2394" y="2394"/>
                </a:lnTo>
                <a:lnTo>
                  <a:pt x="2125" y="2663"/>
                </a:lnTo>
                <a:lnTo>
                  <a:pt x="1856" y="2956"/>
                </a:lnTo>
                <a:lnTo>
                  <a:pt x="1612" y="3273"/>
                </a:lnTo>
                <a:lnTo>
                  <a:pt x="1392" y="3591"/>
                </a:lnTo>
                <a:lnTo>
                  <a:pt x="1172" y="3908"/>
                </a:lnTo>
                <a:lnTo>
                  <a:pt x="977" y="4250"/>
                </a:lnTo>
                <a:lnTo>
                  <a:pt x="806" y="4617"/>
                </a:lnTo>
                <a:lnTo>
                  <a:pt x="635" y="4959"/>
                </a:lnTo>
                <a:lnTo>
                  <a:pt x="489" y="5349"/>
                </a:lnTo>
                <a:lnTo>
                  <a:pt x="366" y="5716"/>
                </a:lnTo>
                <a:lnTo>
                  <a:pt x="244" y="6106"/>
                </a:lnTo>
                <a:lnTo>
                  <a:pt x="171" y="6497"/>
                </a:lnTo>
                <a:lnTo>
                  <a:pt x="98" y="6888"/>
                </a:lnTo>
                <a:lnTo>
                  <a:pt x="49" y="7303"/>
                </a:lnTo>
                <a:lnTo>
                  <a:pt x="0" y="7718"/>
                </a:lnTo>
                <a:lnTo>
                  <a:pt x="0" y="8134"/>
                </a:lnTo>
                <a:lnTo>
                  <a:pt x="0" y="8549"/>
                </a:lnTo>
                <a:lnTo>
                  <a:pt x="49" y="8964"/>
                </a:lnTo>
                <a:lnTo>
                  <a:pt x="98" y="9379"/>
                </a:lnTo>
                <a:lnTo>
                  <a:pt x="171" y="9770"/>
                </a:lnTo>
                <a:lnTo>
                  <a:pt x="244" y="10161"/>
                </a:lnTo>
                <a:lnTo>
                  <a:pt x="366" y="10551"/>
                </a:lnTo>
                <a:lnTo>
                  <a:pt x="489" y="10918"/>
                </a:lnTo>
                <a:lnTo>
                  <a:pt x="635" y="11309"/>
                </a:lnTo>
                <a:lnTo>
                  <a:pt x="806" y="11650"/>
                </a:lnTo>
                <a:lnTo>
                  <a:pt x="977" y="12017"/>
                </a:lnTo>
                <a:lnTo>
                  <a:pt x="1172" y="12359"/>
                </a:lnTo>
                <a:lnTo>
                  <a:pt x="1392" y="12676"/>
                </a:lnTo>
                <a:lnTo>
                  <a:pt x="1612" y="12994"/>
                </a:lnTo>
                <a:lnTo>
                  <a:pt x="1856" y="13311"/>
                </a:lnTo>
                <a:lnTo>
                  <a:pt x="2125" y="13604"/>
                </a:lnTo>
                <a:lnTo>
                  <a:pt x="2394" y="13873"/>
                </a:lnTo>
                <a:lnTo>
                  <a:pt x="2662" y="14142"/>
                </a:lnTo>
                <a:lnTo>
                  <a:pt x="2955" y="14410"/>
                </a:lnTo>
                <a:lnTo>
                  <a:pt x="3273" y="14655"/>
                </a:lnTo>
                <a:lnTo>
                  <a:pt x="3590" y="14874"/>
                </a:lnTo>
                <a:lnTo>
                  <a:pt x="3908" y="15094"/>
                </a:lnTo>
                <a:lnTo>
                  <a:pt x="4250" y="15290"/>
                </a:lnTo>
                <a:lnTo>
                  <a:pt x="4616" y="15460"/>
                </a:lnTo>
                <a:lnTo>
                  <a:pt x="4958" y="15631"/>
                </a:lnTo>
                <a:lnTo>
                  <a:pt x="5349" y="15778"/>
                </a:lnTo>
                <a:lnTo>
                  <a:pt x="5715" y="15900"/>
                </a:lnTo>
                <a:lnTo>
                  <a:pt x="6106" y="16022"/>
                </a:lnTo>
                <a:lnTo>
                  <a:pt x="6497" y="16095"/>
                </a:lnTo>
                <a:lnTo>
                  <a:pt x="6887" y="16169"/>
                </a:lnTo>
                <a:lnTo>
                  <a:pt x="7303" y="16218"/>
                </a:lnTo>
                <a:lnTo>
                  <a:pt x="7718" y="16266"/>
                </a:lnTo>
                <a:lnTo>
                  <a:pt x="8548" y="16266"/>
                </a:lnTo>
                <a:lnTo>
                  <a:pt x="8963" y="16218"/>
                </a:lnTo>
                <a:lnTo>
                  <a:pt x="9379" y="16169"/>
                </a:lnTo>
                <a:lnTo>
                  <a:pt x="9769" y="16095"/>
                </a:lnTo>
                <a:lnTo>
                  <a:pt x="10160" y="16022"/>
                </a:lnTo>
                <a:lnTo>
                  <a:pt x="10551" y="15900"/>
                </a:lnTo>
                <a:lnTo>
                  <a:pt x="10942" y="15778"/>
                </a:lnTo>
                <a:lnTo>
                  <a:pt x="11308" y="15631"/>
                </a:lnTo>
                <a:lnTo>
                  <a:pt x="11650" y="15460"/>
                </a:lnTo>
                <a:lnTo>
                  <a:pt x="12016" y="15290"/>
                </a:lnTo>
                <a:lnTo>
                  <a:pt x="12358" y="15094"/>
                </a:lnTo>
                <a:lnTo>
                  <a:pt x="12676" y="14874"/>
                </a:lnTo>
                <a:lnTo>
                  <a:pt x="12993" y="14655"/>
                </a:lnTo>
                <a:lnTo>
                  <a:pt x="13311" y="14410"/>
                </a:lnTo>
                <a:lnTo>
                  <a:pt x="13604" y="14142"/>
                </a:lnTo>
                <a:lnTo>
                  <a:pt x="13872" y="13873"/>
                </a:lnTo>
                <a:lnTo>
                  <a:pt x="14166" y="13604"/>
                </a:lnTo>
                <a:lnTo>
                  <a:pt x="14410" y="13311"/>
                </a:lnTo>
                <a:lnTo>
                  <a:pt x="14654" y="12994"/>
                </a:lnTo>
                <a:lnTo>
                  <a:pt x="14874" y="12676"/>
                </a:lnTo>
                <a:lnTo>
                  <a:pt x="15094" y="12359"/>
                </a:lnTo>
                <a:lnTo>
                  <a:pt x="15289" y="12017"/>
                </a:lnTo>
                <a:lnTo>
                  <a:pt x="15460" y="11650"/>
                </a:lnTo>
                <a:lnTo>
                  <a:pt x="15631" y="11309"/>
                </a:lnTo>
                <a:lnTo>
                  <a:pt x="15777" y="10918"/>
                </a:lnTo>
                <a:lnTo>
                  <a:pt x="15900" y="10551"/>
                </a:lnTo>
                <a:lnTo>
                  <a:pt x="16022" y="10161"/>
                </a:lnTo>
                <a:lnTo>
                  <a:pt x="16095" y="9770"/>
                </a:lnTo>
                <a:lnTo>
                  <a:pt x="16168" y="9379"/>
                </a:lnTo>
                <a:lnTo>
                  <a:pt x="16217" y="8964"/>
                </a:lnTo>
                <a:lnTo>
                  <a:pt x="16266" y="8549"/>
                </a:lnTo>
                <a:lnTo>
                  <a:pt x="16266" y="8134"/>
                </a:lnTo>
                <a:lnTo>
                  <a:pt x="16266" y="7718"/>
                </a:lnTo>
                <a:lnTo>
                  <a:pt x="16217" y="7303"/>
                </a:lnTo>
                <a:lnTo>
                  <a:pt x="16168" y="6888"/>
                </a:lnTo>
                <a:lnTo>
                  <a:pt x="16095" y="6497"/>
                </a:lnTo>
                <a:lnTo>
                  <a:pt x="16022" y="6106"/>
                </a:lnTo>
                <a:lnTo>
                  <a:pt x="15900" y="5716"/>
                </a:lnTo>
                <a:lnTo>
                  <a:pt x="15777" y="5349"/>
                </a:lnTo>
                <a:lnTo>
                  <a:pt x="15631" y="4959"/>
                </a:lnTo>
                <a:lnTo>
                  <a:pt x="15460" y="4617"/>
                </a:lnTo>
                <a:lnTo>
                  <a:pt x="15289" y="4250"/>
                </a:lnTo>
                <a:lnTo>
                  <a:pt x="15094" y="3908"/>
                </a:lnTo>
                <a:lnTo>
                  <a:pt x="14874" y="3591"/>
                </a:lnTo>
                <a:lnTo>
                  <a:pt x="14654" y="3273"/>
                </a:lnTo>
                <a:lnTo>
                  <a:pt x="14410" y="2956"/>
                </a:lnTo>
                <a:lnTo>
                  <a:pt x="14166" y="2663"/>
                </a:lnTo>
                <a:lnTo>
                  <a:pt x="13872" y="2394"/>
                </a:lnTo>
                <a:lnTo>
                  <a:pt x="13604" y="2125"/>
                </a:lnTo>
                <a:lnTo>
                  <a:pt x="13311" y="1857"/>
                </a:lnTo>
                <a:lnTo>
                  <a:pt x="12993" y="1613"/>
                </a:lnTo>
                <a:lnTo>
                  <a:pt x="12676" y="1393"/>
                </a:lnTo>
                <a:lnTo>
                  <a:pt x="12358" y="1173"/>
                </a:lnTo>
                <a:lnTo>
                  <a:pt x="12016" y="978"/>
                </a:lnTo>
                <a:lnTo>
                  <a:pt x="11650" y="807"/>
                </a:lnTo>
                <a:lnTo>
                  <a:pt x="11308" y="636"/>
                </a:lnTo>
                <a:lnTo>
                  <a:pt x="10942" y="489"/>
                </a:lnTo>
                <a:lnTo>
                  <a:pt x="10551" y="367"/>
                </a:lnTo>
                <a:lnTo>
                  <a:pt x="10160" y="245"/>
                </a:lnTo>
                <a:lnTo>
                  <a:pt x="9769" y="172"/>
                </a:lnTo>
                <a:lnTo>
                  <a:pt x="9379" y="98"/>
                </a:lnTo>
                <a:lnTo>
                  <a:pt x="8963" y="50"/>
                </a:lnTo>
                <a:lnTo>
                  <a:pt x="85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6" name="Google Shape;686;p38"/>
          <p:cNvSpPr/>
          <p:nvPr/>
        </p:nvSpPr>
        <p:spPr>
          <a:xfrm>
            <a:off x="3751871" y="3753646"/>
            <a:ext cx="339959" cy="297094"/>
          </a:xfrm>
          <a:custGeom>
            <a:avLst/>
            <a:gdLst/>
            <a:ahLst/>
            <a:cxnLst/>
            <a:rect l="l" t="t" r="r" b="b"/>
            <a:pathLst>
              <a:path w="16266" h="14215" extrusionOk="0">
                <a:moveTo>
                  <a:pt x="8597" y="4397"/>
                </a:moveTo>
                <a:lnTo>
                  <a:pt x="8719" y="4421"/>
                </a:lnTo>
                <a:lnTo>
                  <a:pt x="8866" y="4445"/>
                </a:lnTo>
                <a:lnTo>
                  <a:pt x="8988" y="4519"/>
                </a:lnTo>
                <a:lnTo>
                  <a:pt x="9085" y="4616"/>
                </a:lnTo>
                <a:lnTo>
                  <a:pt x="9159" y="4714"/>
                </a:lnTo>
                <a:lnTo>
                  <a:pt x="9208" y="4836"/>
                </a:lnTo>
                <a:lnTo>
                  <a:pt x="9232" y="4958"/>
                </a:lnTo>
                <a:lnTo>
                  <a:pt x="9256" y="5105"/>
                </a:lnTo>
                <a:lnTo>
                  <a:pt x="8963" y="8939"/>
                </a:lnTo>
                <a:lnTo>
                  <a:pt x="8939" y="9086"/>
                </a:lnTo>
                <a:lnTo>
                  <a:pt x="8890" y="9232"/>
                </a:lnTo>
                <a:lnTo>
                  <a:pt x="8817" y="9330"/>
                </a:lnTo>
                <a:lnTo>
                  <a:pt x="8719" y="9452"/>
                </a:lnTo>
                <a:lnTo>
                  <a:pt x="8597" y="9525"/>
                </a:lnTo>
                <a:lnTo>
                  <a:pt x="8475" y="9599"/>
                </a:lnTo>
                <a:lnTo>
                  <a:pt x="8353" y="9648"/>
                </a:lnTo>
                <a:lnTo>
                  <a:pt x="7913" y="9648"/>
                </a:lnTo>
                <a:lnTo>
                  <a:pt x="7791" y="9599"/>
                </a:lnTo>
                <a:lnTo>
                  <a:pt x="7669" y="9525"/>
                </a:lnTo>
                <a:lnTo>
                  <a:pt x="7547" y="9452"/>
                </a:lnTo>
                <a:lnTo>
                  <a:pt x="7449" y="9330"/>
                </a:lnTo>
                <a:lnTo>
                  <a:pt x="7376" y="9232"/>
                </a:lnTo>
                <a:lnTo>
                  <a:pt x="7327" y="9086"/>
                </a:lnTo>
                <a:lnTo>
                  <a:pt x="7303" y="8939"/>
                </a:lnTo>
                <a:lnTo>
                  <a:pt x="7010" y="5105"/>
                </a:lnTo>
                <a:lnTo>
                  <a:pt x="7034" y="4958"/>
                </a:lnTo>
                <a:lnTo>
                  <a:pt x="7058" y="4836"/>
                </a:lnTo>
                <a:lnTo>
                  <a:pt x="7107" y="4714"/>
                </a:lnTo>
                <a:lnTo>
                  <a:pt x="7180" y="4616"/>
                </a:lnTo>
                <a:lnTo>
                  <a:pt x="7278" y="4519"/>
                </a:lnTo>
                <a:lnTo>
                  <a:pt x="7400" y="4445"/>
                </a:lnTo>
                <a:lnTo>
                  <a:pt x="7547" y="4421"/>
                </a:lnTo>
                <a:lnTo>
                  <a:pt x="7669" y="4397"/>
                </a:lnTo>
                <a:close/>
                <a:moveTo>
                  <a:pt x="8133" y="10429"/>
                </a:moveTo>
                <a:lnTo>
                  <a:pt x="8328" y="10454"/>
                </a:lnTo>
                <a:lnTo>
                  <a:pt x="8499" y="10502"/>
                </a:lnTo>
                <a:lnTo>
                  <a:pt x="8670" y="10600"/>
                </a:lnTo>
                <a:lnTo>
                  <a:pt x="8817" y="10722"/>
                </a:lnTo>
                <a:lnTo>
                  <a:pt x="8939" y="10869"/>
                </a:lnTo>
                <a:lnTo>
                  <a:pt x="9037" y="11040"/>
                </a:lnTo>
                <a:lnTo>
                  <a:pt x="9085" y="11211"/>
                </a:lnTo>
                <a:lnTo>
                  <a:pt x="9110" y="11406"/>
                </a:lnTo>
                <a:lnTo>
                  <a:pt x="9085" y="11601"/>
                </a:lnTo>
                <a:lnTo>
                  <a:pt x="9037" y="11797"/>
                </a:lnTo>
                <a:lnTo>
                  <a:pt x="8939" y="11943"/>
                </a:lnTo>
                <a:lnTo>
                  <a:pt x="8817" y="12090"/>
                </a:lnTo>
                <a:lnTo>
                  <a:pt x="8670" y="12212"/>
                </a:lnTo>
                <a:lnTo>
                  <a:pt x="8499" y="12310"/>
                </a:lnTo>
                <a:lnTo>
                  <a:pt x="8328" y="12359"/>
                </a:lnTo>
                <a:lnTo>
                  <a:pt x="8133" y="12383"/>
                </a:lnTo>
                <a:lnTo>
                  <a:pt x="7938" y="12359"/>
                </a:lnTo>
                <a:lnTo>
                  <a:pt x="7742" y="12310"/>
                </a:lnTo>
                <a:lnTo>
                  <a:pt x="7596" y="12212"/>
                </a:lnTo>
                <a:lnTo>
                  <a:pt x="7449" y="12090"/>
                </a:lnTo>
                <a:lnTo>
                  <a:pt x="7327" y="11943"/>
                </a:lnTo>
                <a:lnTo>
                  <a:pt x="7229" y="11797"/>
                </a:lnTo>
                <a:lnTo>
                  <a:pt x="7180" y="11601"/>
                </a:lnTo>
                <a:lnTo>
                  <a:pt x="7156" y="11406"/>
                </a:lnTo>
                <a:lnTo>
                  <a:pt x="7180" y="11211"/>
                </a:lnTo>
                <a:lnTo>
                  <a:pt x="7229" y="11040"/>
                </a:lnTo>
                <a:lnTo>
                  <a:pt x="7327" y="10869"/>
                </a:lnTo>
                <a:lnTo>
                  <a:pt x="7449" y="10722"/>
                </a:lnTo>
                <a:lnTo>
                  <a:pt x="7596" y="10600"/>
                </a:lnTo>
                <a:lnTo>
                  <a:pt x="7742" y="10502"/>
                </a:lnTo>
                <a:lnTo>
                  <a:pt x="7938" y="10454"/>
                </a:lnTo>
                <a:lnTo>
                  <a:pt x="8133" y="10429"/>
                </a:lnTo>
                <a:close/>
                <a:moveTo>
                  <a:pt x="7986" y="0"/>
                </a:moveTo>
                <a:lnTo>
                  <a:pt x="7864" y="25"/>
                </a:lnTo>
                <a:lnTo>
                  <a:pt x="7742" y="74"/>
                </a:lnTo>
                <a:lnTo>
                  <a:pt x="7620" y="123"/>
                </a:lnTo>
                <a:lnTo>
                  <a:pt x="7522" y="196"/>
                </a:lnTo>
                <a:lnTo>
                  <a:pt x="7425" y="294"/>
                </a:lnTo>
                <a:lnTo>
                  <a:pt x="7327" y="391"/>
                </a:lnTo>
                <a:lnTo>
                  <a:pt x="7254" y="489"/>
                </a:lnTo>
                <a:lnTo>
                  <a:pt x="147" y="12700"/>
                </a:lnTo>
                <a:lnTo>
                  <a:pt x="73" y="12823"/>
                </a:lnTo>
                <a:lnTo>
                  <a:pt x="25" y="12945"/>
                </a:lnTo>
                <a:lnTo>
                  <a:pt x="0" y="13067"/>
                </a:lnTo>
                <a:lnTo>
                  <a:pt x="0" y="13213"/>
                </a:lnTo>
                <a:lnTo>
                  <a:pt x="0" y="13335"/>
                </a:lnTo>
                <a:lnTo>
                  <a:pt x="25" y="13458"/>
                </a:lnTo>
                <a:lnTo>
                  <a:pt x="73" y="13604"/>
                </a:lnTo>
                <a:lnTo>
                  <a:pt x="147" y="13726"/>
                </a:lnTo>
                <a:lnTo>
                  <a:pt x="220" y="13824"/>
                </a:lnTo>
                <a:lnTo>
                  <a:pt x="293" y="13922"/>
                </a:lnTo>
                <a:lnTo>
                  <a:pt x="391" y="14019"/>
                </a:lnTo>
                <a:lnTo>
                  <a:pt x="513" y="14093"/>
                </a:lnTo>
                <a:lnTo>
                  <a:pt x="635" y="14141"/>
                </a:lnTo>
                <a:lnTo>
                  <a:pt x="757" y="14190"/>
                </a:lnTo>
                <a:lnTo>
                  <a:pt x="879" y="14215"/>
                </a:lnTo>
                <a:lnTo>
                  <a:pt x="15387" y="14215"/>
                </a:lnTo>
                <a:lnTo>
                  <a:pt x="15509" y="14190"/>
                </a:lnTo>
                <a:lnTo>
                  <a:pt x="15631" y="14141"/>
                </a:lnTo>
                <a:lnTo>
                  <a:pt x="15753" y="14093"/>
                </a:lnTo>
                <a:lnTo>
                  <a:pt x="15875" y="14019"/>
                </a:lnTo>
                <a:lnTo>
                  <a:pt x="15973" y="13922"/>
                </a:lnTo>
                <a:lnTo>
                  <a:pt x="16046" y="13824"/>
                </a:lnTo>
                <a:lnTo>
                  <a:pt x="16119" y="13726"/>
                </a:lnTo>
                <a:lnTo>
                  <a:pt x="16193" y="13604"/>
                </a:lnTo>
                <a:lnTo>
                  <a:pt x="16241" y="13458"/>
                </a:lnTo>
                <a:lnTo>
                  <a:pt x="16266" y="13335"/>
                </a:lnTo>
                <a:lnTo>
                  <a:pt x="16266" y="13213"/>
                </a:lnTo>
                <a:lnTo>
                  <a:pt x="16266" y="13067"/>
                </a:lnTo>
                <a:lnTo>
                  <a:pt x="16241" y="12945"/>
                </a:lnTo>
                <a:lnTo>
                  <a:pt x="16193" y="12823"/>
                </a:lnTo>
                <a:lnTo>
                  <a:pt x="16119" y="12700"/>
                </a:lnTo>
                <a:lnTo>
                  <a:pt x="9012" y="489"/>
                </a:lnTo>
                <a:lnTo>
                  <a:pt x="8939" y="391"/>
                </a:lnTo>
                <a:lnTo>
                  <a:pt x="8841" y="294"/>
                </a:lnTo>
                <a:lnTo>
                  <a:pt x="8744" y="196"/>
                </a:lnTo>
                <a:lnTo>
                  <a:pt x="8646" y="123"/>
                </a:lnTo>
                <a:lnTo>
                  <a:pt x="8524" y="74"/>
                </a:lnTo>
                <a:lnTo>
                  <a:pt x="8402" y="25"/>
                </a:lnTo>
                <a:lnTo>
                  <a:pt x="825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7" name="Google Shape;687;p38"/>
          <p:cNvSpPr/>
          <p:nvPr/>
        </p:nvSpPr>
        <p:spPr>
          <a:xfrm>
            <a:off x="4877421" y="3730676"/>
            <a:ext cx="343053" cy="343032"/>
          </a:xfrm>
          <a:custGeom>
            <a:avLst/>
            <a:gdLst/>
            <a:ahLst/>
            <a:cxnLst/>
            <a:rect l="l" t="t" r="r" b="b"/>
            <a:pathLst>
              <a:path w="16414" h="16413" extrusionOk="0">
                <a:moveTo>
                  <a:pt x="10088" y="5080"/>
                </a:moveTo>
                <a:lnTo>
                  <a:pt x="10234" y="5105"/>
                </a:lnTo>
                <a:lnTo>
                  <a:pt x="10307" y="5129"/>
                </a:lnTo>
                <a:lnTo>
                  <a:pt x="10356" y="5178"/>
                </a:lnTo>
                <a:lnTo>
                  <a:pt x="11235" y="6057"/>
                </a:lnTo>
                <a:lnTo>
                  <a:pt x="11284" y="6106"/>
                </a:lnTo>
                <a:lnTo>
                  <a:pt x="11309" y="6179"/>
                </a:lnTo>
                <a:lnTo>
                  <a:pt x="11333" y="6326"/>
                </a:lnTo>
                <a:lnTo>
                  <a:pt x="11309" y="6473"/>
                </a:lnTo>
                <a:lnTo>
                  <a:pt x="11284" y="6546"/>
                </a:lnTo>
                <a:lnTo>
                  <a:pt x="11235" y="6595"/>
                </a:lnTo>
                <a:lnTo>
                  <a:pt x="9892" y="7938"/>
                </a:lnTo>
                <a:lnTo>
                  <a:pt x="9843" y="7987"/>
                </a:lnTo>
                <a:lnTo>
                  <a:pt x="9819" y="8060"/>
                </a:lnTo>
                <a:lnTo>
                  <a:pt x="9795" y="8207"/>
                </a:lnTo>
                <a:lnTo>
                  <a:pt x="9819" y="8353"/>
                </a:lnTo>
                <a:lnTo>
                  <a:pt x="9843" y="8426"/>
                </a:lnTo>
                <a:lnTo>
                  <a:pt x="9892" y="8475"/>
                </a:lnTo>
                <a:lnTo>
                  <a:pt x="11235" y="9818"/>
                </a:lnTo>
                <a:lnTo>
                  <a:pt x="11284" y="9867"/>
                </a:lnTo>
                <a:lnTo>
                  <a:pt x="11309" y="9941"/>
                </a:lnTo>
                <a:lnTo>
                  <a:pt x="11333" y="10087"/>
                </a:lnTo>
                <a:lnTo>
                  <a:pt x="11309" y="10234"/>
                </a:lnTo>
                <a:lnTo>
                  <a:pt x="11284" y="10307"/>
                </a:lnTo>
                <a:lnTo>
                  <a:pt x="11235" y="10356"/>
                </a:lnTo>
                <a:lnTo>
                  <a:pt x="10356" y="11235"/>
                </a:lnTo>
                <a:lnTo>
                  <a:pt x="10307" y="11284"/>
                </a:lnTo>
                <a:lnTo>
                  <a:pt x="10234" y="11308"/>
                </a:lnTo>
                <a:lnTo>
                  <a:pt x="10088" y="11333"/>
                </a:lnTo>
                <a:lnTo>
                  <a:pt x="9941" y="11308"/>
                </a:lnTo>
                <a:lnTo>
                  <a:pt x="9868" y="11284"/>
                </a:lnTo>
                <a:lnTo>
                  <a:pt x="9819" y="11235"/>
                </a:lnTo>
                <a:lnTo>
                  <a:pt x="8476" y="9892"/>
                </a:lnTo>
                <a:lnTo>
                  <a:pt x="8427" y="9843"/>
                </a:lnTo>
                <a:lnTo>
                  <a:pt x="8354" y="9818"/>
                </a:lnTo>
                <a:lnTo>
                  <a:pt x="8207" y="9794"/>
                </a:lnTo>
                <a:lnTo>
                  <a:pt x="8061" y="9818"/>
                </a:lnTo>
                <a:lnTo>
                  <a:pt x="7987" y="9843"/>
                </a:lnTo>
                <a:lnTo>
                  <a:pt x="7938" y="9892"/>
                </a:lnTo>
                <a:lnTo>
                  <a:pt x="6595" y="11235"/>
                </a:lnTo>
                <a:lnTo>
                  <a:pt x="6546" y="11284"/>
                </a:lnTo>
                <a:lnTo>
                  <a:pt x="6473" y="11308"/>
                </a:lnTo>
                <a:lnTo>
                  <a:pt x="6326" y="11333"/>
                </a:lnTo>
                <a:lnTo>
                  <a:pt x="6180" y="11308"/>
                </a:lnTo>
                <a:lnTo>
                  <a:pt x="6107" y="11284"/>
                </a:lnTo>
                <a:lnTo>
                  <a:pt x="6058" y="11235"/>
                </a:lnTo>
                <a:lnTo>
                  <a:pt x="5179" y="10356"/>
                </a:lnTo>
                <a:lnTo>
                  <a:pt x="5130" y="10307"/>
                </a:lnTo>
                <a:lnTo>
                  <a:pt x="5105" y="10234"/>
                </a:lnTo>
                <a:lnTo>
                  <a:pt x="5081" y="10087"/>
                </a:lnTo>
                <a:lnTo>
                  <a:pt x="5105" y="9941"/>
                </a:lnTo>
                <a:lnTo>
                  <a:pt x="5130" y="9867"/>
                </a:lnTo>
                <a:lnTo>
                  <a:pt x="5179" y="9818"/>
                </a:lnTo>
                <a:lnTo>
                  <a:pt x="6522" y="8475"/>
                </a:lnTo>
                <a:lnTo>
                  <a:pt x="6571" y="8426"/>
                </a:lnTo>
                <a:lnTo>
                  <a:pt x="6595" y="8353"/>
                </a:lnTo>
                <a:lnTo>
                  <a:pt x="6620" y="8207"/>
                </a:lnTo>
                <a:lnTo>
                  <a:pt x="6595" y="8060"/>
                </a:lnTo>
                <a:lnTo>
                  <a:pt x="6571" y="7987"/>
                </a:lnTo>
                <a:lnTo>
                  <a:pt x="6522" y="7938"/>
                </a:lnTo>
                <a:lnTo>
                  <a:pt x="5179" y="6595"/>
                </a:lnTo>
                <a:lnTo>
                  <a:pt x="5130" y="6546"/>
                </a:lnTo>
                <a:lnTo>
                  <a:pt x="5105" y="6473"/>
                </a:lnTo>
                <a:lnTo>
                  <a:pt x="5081" y="6326"/>
                </a:lnTo>
                <a:lnTo>
                  <a:pt x="5105" y="6179"/>
                </a:lnTo>
                <a:lnTo>
                  <a:pt x="5130" y="6106"/>
                </a:lnTo>
                <a:lnTo>
                  <a:pt x="5179" y="6057"/>
                </a:lnTo>
                <a:lnTo>
                  <a:pt x="6058" y="5178"/>
                </a:lnTo>
                <a:lnTo>
                  <a:pt x="6107" y="5129"/>
                </a:lnTo>
                <a:lnTo>
                  <a:pt x="6180" y="5105"/>
                </a:lnTo>
                <a:lnTo>
                  <a:pt x="6326" y="5080"/>
                </a:lnTo>
                <a:lnTo>
                  <a:pt x="6473" y="5105"/>
                </a:lnTo>
                <a:lnTo>
                  <a:pt x="6546" y="5129"/>
                </a:lnTo>
                <a:lnTo>
                  <a:pt x="6595" y="5178"/>
                </a:lnTo>
                <a:lnTo>
                  <a:pt x="7938" y="6521"/>
                </a:lnTo>
                <a:lnTo>
                  <a:pt x="7987" y="6570"/>
                </a:lnTo>
                <a:lnTo>
                  <a:pt x="8061" y="6595"/>
                </a:lnTo>
                <a:lnTo>
                  <a:pt x="8207" y="6619"/>
                </a:lnTo>
                <a:lnTo>
                  <a:pt x="8354" y="6595"/>
                </a:lnTo>
                <a:lnTo>
                  <a:pt x="8427" y="6570"/>
                </a:lnTo>
                <a:lnTo>
                  <a:pt x="8476" y="6521"/>
                </a:lnTo>
                <a:lnTo>
                  <a:pt x="9819" y="5178"/>
                </a:lnTo>
                <a:lnTo>
                  <a:pt x="9868" y="5129"/>
                </a:lnTo>
                <a:lnTo>
                  <a:pt x="9941" y="5105"/>
                </a:lnTo>
                <a:lnTo>
                  <a:pt x="10088" y="5080"/>
                </a:lnTo>
                <a:close/>
                <a:moveTo>
                  <a:pt x="5130" y="0"/>
                </a:moveTo>
                <a:lnTo>
                  <a:pt x="4934" y="25"/>
                </a:lnTo>
                <a:lnTo>
                  <a:pt x="4739" y="74"/>
                </a:lnTo>
                <a:lnTo>
                  <a:pt x="4568" y="171"/>
                </a:lnTo>
                <a:lnTo>
                  <a:pt x="4397" y="293"/>
                </a:lnTo>
                <a:lnTo>
                  <a:pt x="294" y="4397"/>
                </a:lnTo>
                <a:lnTo>
                  <a:pt x="172" y="4568"/>
                </a:lnTo>
                <a:lnTo>
                  <a:pt x="74" y="4738"/>
                </a:lnTo>
                <a:lnTo>
                  <a:pt x="25" y="4934"/>
                </a:lnTo>
                <a:lnTo>
                  <a:pt x="1" y="5129"/>
                </a:lnTo>
                <a:lnTo>
                  <a:pt x="1" y="11284"/>
                </a:lnTo>
                <a:lnTo>
                  <a:pt x="25" y="11479"/>
                </a:lnTo>
                <a:lnTo>
                  <a:pt x="74" y="11675"/>
                </a:lnTo>
                <a:lnTo>
                  <a:pt x="172" y="11846"/>
                </a:lnTo>
                <a:lnTo>
                  <a:pt x="294" y="12017"/>
                </a:lnTo>
                <a:lnTo>
                  <a:pt x="4397" y="16120"/>
                </a:lnTo>
                <a:lnTo>
                  <a:pt x="4568" y="16242"/>
                </a:lnTo>
                <a:lnTo>
                  <a:pt x="4739" y="16339"/>
                </a:lnTo>
                <a:lnTo>
                  <a:pt x="4934" y="16388"/>
                </a:lnTo>
                <a:lnTo>
                  <a:pt x="5130" y="16413"/>
                </a:lnTo>
                <a:lnTo>
                  <a:pt x="11284" y="16413"/>
                </a:lnTo>
                <a:lnTo>
                  <a:pt x="11480" y="16388"/>
                </a:lnTo>
                <a:lnTo>
                  <a:pt x="11675" y="16339"/>
                </a:lnTo>
                <a:lnTo>
                  <a:pt x="11846" y="16242"/>
                </a:lnTo>
                <a:lnTo>
                  <a:pt x="12017" y="16120"/>
                </a:lnTo>
                <a:lnTo>
                  <a:pt x="16120" y="12017"/>
                </a:lnTo>
                <a:lnTo>
                  <a:pt x="16242" y="11846"/>
                </a:lnTo>
                <a:lnTo>
                  <a:pt x="16340" y="11675"/>
                </a:lnTo>
                <a:lnTo>
                  <a:pt x="16389" y="11479"/>
                </a:lnTo>
                <a:lnTo>
                  <a:pt x="16413" y="11284"/>
                </a:lnTo>
                <a:lnTo>
                  <a:pt x="16413" y="5129"/>
                </a:lnTo>
                <a:lnTo>
                  <a:pt x="16389" y="4934"/>
                </a:lnTo>
                <a:lnTo>
                  <a:pt x="16340" y="4738"/>
                </a:lnTo>
                <a:lnTo>
                  <a:pt x="16242" y="4568"/>
                </a:lnTo>
                <a:lnTo>
                  <a:pt x="16120" y="4397"/>
                </a:lnTo>
                <a:lnTo>
                  <a:pt x="12017" y="293"/>
                </a:lnTo>
                <a:lnTo>
                  <a:pt x="11846" y="171"/>
                </a:lnTo>
                <a:lnTo>
                  <a:pt x="11675" y="74"/>
                </a:lnTo>
                <a:lnTo>
                  <a:pt x="11480" y="25"/>
                </a:lnTo>
                <a:lnTo>
                  <a:pt x="1128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88" name="Google Shape;688;p38"/>
          <p:cNvGrpSpPr/>
          <p:nvPr/>
        </p:nvGrpSpPr>
        <p:grpSpPr>
          <a:xfrm>
            <a:off x="5415803" y="3735635"/>
            <a:ext cx="393045" cy="332833"/>
            <a:chOff x="5275975" y="4344850"/>
            <a:chExt cx="470150" cy="398125"/>
          </a:xfrm>
        </p:grpSpPr>
        <p:sp>
          <p:nvSpPr>
            <p:cNvPr id="689" name="Google Shape;689;p38"/>
            <p:cNvSpPr/>
            <p:nvPr/>
          </p:nvSpPr>
          <p:spPr>
            <a:xfrm>
              <a:off x="566125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122" y="1295"/>
                  </a:lnTo>
                  <a:lnTo>
                    <a:pt x="244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418" y="1514"/>
                  </a:lnTo>
                  <a:lnTo>
                    <a:pt x="2540" y="1295"/>
                  </a:lnTo>
                  <a:lnTo>
                    <a:pt x="2613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38"/>
            <p:cNvSpPr/>
            <p:nvPr/>
          </p:nvSpPr>
          <p:spPr>
            <a:xfrm>
              <a:off x="5294900" y="4690450"/>
              <a:ext cx="65950" cy="52525"/>
            </a:xfrm>
            <a:custGeom>
              <a:avLst/>
              <a:gdLst/>
              <a:ahLst/>
              <a:cxnLst/>
              <a:rect l="l" t="t" r="r" b="b"/>
              <a:pathLst>
                <a:path w="2638" h="2101" extrusionOk="0">
                  <a:moveTo>
                    <a:pt x="0" y="0"/>
                  </a:moveTo>
                  <a:lnTo>
                    <a:pt x="0" y="782"/>
                  </a:lnTo>
                  <a:lnTo>
                    <a:pt x="25" y="1050"/>
                  </a:lnTo>
                  <a:lnTo>
                    <a:pt x="98" y="1295"/>
                  </a:lnTo>
                  <a:lnTo>
                    <a:pt x="220" y="1514"/>
                  </a:lnTo>
                  <a:lnTo>
                    <a:pt x="391" y="1710"/>
                  </a:lnTo>
                  <a:lnTo>
                    <a:pt x="586" y="1856"/>
                  </a:lnTo>
                  <a:lnTo>
                    <a:pt x="806" y="1978"/>
                  </a:lnTo>
                  <a:lnTo>
                    <a:pt x="1050" y="2076"/>
                  </a:lnTo>
                  <a:lnTo>
                    <a:pt x="1319" y="2100"/>
                  </a:lnTo>
                  <a:lnTo>
                    <a:pt x="1588" y="2076"/>
                  </a:lnTo>
                  <a:lnTo>
                    <a:pt x="1832" y="1978"/>
                  </a:lnTo>
                  <a:lnTo>
                    <a:pt x="2052" y="1856"/>
                  </a:lnTo>
                  <a:lnTo>
                    <a:pt x="2247" y="1710"/>
                  </a:lnTo>
                  <a:lnTo>
                    <a:pt x="2394" y="1514"/>
                  </a:lnTo>
                  <a:lnTo>
                    <a:pt x="2516" y="1295"/>
                  </a:lnTo>
                  <a:lnTo>
                    <a:pt x="2614" y="1050"/>
                  </a:lnTo>
                  <a:lnTo>
                    <a:pt x="2638" y="782"/>
                  </a:lnTo>
                  <a:lnTo>
                    <a:pt x="26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38"/>
            <p:cNvSpPr/>
            <p:nvPr/>
          </p:nvSpPr>
          <p:spPr>
            <a:xfrm>
              <a:off x="5275975" y="4344850"/>
              <a:ext cx="470150" cy="334025"/>
            </a:xfrm>
            <a:custGeom>
              <a:avLst/>
              <a:gdLst/>
              <a:ahLst/>
              <a:cxnLst/>
              <a:rect l="l" t="t" r="r" b="b"/>
              <a:pathLst>
                <a:path w="18806" h="13361" extrusionOk="0">
                  <a:moveTo>
                    <a:pt x="10062" y="1344"/>
                  </a:moveTo>
                  <a:lnTo>
                    <a:pt x="10673" y="1368"/>
                  </a:lnTo>
                  <a:lnTo>
                    <a:pt x="11699" y="1442"/>
                  </a:lnTo>
                  <a:lnTo>
                    <a:pt x="12529" y="1564"/>
                  </a:lnTo>
                  <a:lnTo>
                    <a:pt x="13164" y="1686"/>
                  </a:lnTo>
                  <a:lnTo>
                    <a:pt x="13628" y="1808"/>
                  </a:lnTo>
                  <a:lnTo>
                    <a:pt x="13946" y="1906"/>
                  </a:lnTo>
                  <a:lnTo>
                    <a:pt x="14166" y="2003"/>
                  </a:lnTo>
                  <a:lnTo>
                    <a:pt x="14214" y="2052"/>
                  </a:lnTo>
                  <a:lnTo>
                    <a:pt x="14288" y="2174"/>
                  </a:lnTo>
                  <a:lnTo>
                    <a:pt x="14459" y="2638"/>
                  </a:lnTo>
                  <a:lnTo>
                    <a:pt x="14678" y="3273"/>
                  </a:lnTo>
                  <a:lnTo>
                    <a:pt x="14898" y="4006"/>
                  </a:lnTo>
                  <a:lnTo>
                    <a:pt x="15313" y="5374"/>
                  </a:lnTo>
                  <a:lnTo>
                    <a:pt x="15484" y="5984"/>
                  </a:lnTo>
                  <a:lnTo>
                    <a:pt x="15460" y="6033"/>
                  </a:lnTo>
                  <a:lnTo>
                    <a:pt x="15411" y="6106"/>
                  </a:lnTo>
                  <a:lnTo>
                    <a:pt x="15313" y="6180"/>
                  </a:lnTo>
                  <a:lnTo>
                    <a:pt x="15167" y="6277"/>
                  </a:lnTo>
                  <a:lnTo>
                    <a:pt x="14972" y="6399"/>
                  </a:lnTo>
                  <a:lnTo>
                    <a:pt x="14727" y="6522"/>
                  </a:lnTo>
                  <a:lnTo>
                    <a:pt x="14410" y="6619"/>
                  </a:lnTo>
                  <a:lnTo>
                    <a:pt x="14068" y="6741"/>
                  </a:lnTo>
                  <a:lnTo>
                    <a:pt x="13677" y="6864"/>
                  </a:lnTo>
                  <a:lnTo>
                    <a:pt x="13213" y="6986"/>
                  </a:lnTo>
                  <a:lnTo>
                    <a:pt x="12725" y="7083"/>
                  </a:lnTo>
                  <a:lnTo>
                    <a:pt x="12163" y="7181"/>
                  </a:lnTo>
                  <a:lnTo>
                    <a:pt x="11552" y="7254"/>
                  </a:lnTo>
                  <a:lnTo>
                    <a:pt x="10893" y="7303"/>
                  </a:lnTo>
                  <a:lnTo>
                    <a:pt x="10185" y="7352"/>
                  </a:lnTo>
                  <a:lnTo>
                    <a:pt x="8622" y="7352"/>
                  </a:lnTo>
                  <a:lnTo>
                    <a:pt x="7913" y="7303"/>
                  </a:lnTo>
                  <a:lnTo>
                    <a:pt x="7254" y="7254"/>
                  </a:lnTo>
                  <a:lnTo>
                    <a:pt x="6643" y="7181"/>
                  </a:lnTo>
                  <a:lnTo>
                    <a:pt x="6082" y="7083"/>
                  </a:lnTo>
                  <a:lnTo>
                    <a:pt x="5593" y="6986"/>
                  </a:lnTo>
                  <a:lnTo>
                    <a:pt x="5129" y="6864"/>
                  </a:lnTo>
                  <a:lnTo>
                    <a:pt x="4738" y="6741"/>
                  </a:lnTo>
                  <a:lnTo>
                    <a:pt x="4396" y="6619"/>
                  </a:lnTo>
                  <a:lnTo>
                    <a:pt x="4079" y="6522"/>
                  </a:lnTo>
                  <a:lnTo>
                    <a:pt x="3835" y="6399"/>
                  </a:lnTo>
                  <a:lnTo>
                    <a:pt x="3639" y="6277"/>
                  </a:lnTo>
                  <a:lnTo>
                    <a:pt x="3493" y="6180"/>
                  </a:lnTo>
                  <a:lnTo>
                    <a:pt x="3395" y="6106"/>
                  </a:lnTo>
                  <a:lnTo>
                    <a:pt x="3346" y="6033"/>
                  </a:lnTo>
                  <a:lnTo>
                    <a:pt x="3322" y="5984"/>
                  </a:lnTo>
                  <a:lnTo>
                    <a:pt x="3493" y="5374"/>
                  </a:lnTo>
                  <a:lnTo>
                    <a:pt x="3908" y="4006"/>
                  </a:lnTo>
                  <a:lnTo>
                    <a:pt x="4128" y="3273"/>
                  </a:lnTo>
                  <a:lnTo>
                    <a:pt x="4347" y="2638"/>
                  </a:lnTo>
                  <a:lnTo>
                    <a:pt x="4518" y="2174"/>
                  </a:lnTo>
                  <a:lnTo>
                    <a:pt x="4592" y="2052"/>
                  </a:lnTo>
                  <a:lnTo>
                    <a:pt x="4641" y="2003"/>
                  </a:lnTo>
                  <a:lnTo>
                    <a:pt x="4860" y="1906"/>
                  </a:lnTo>
                  <a:lnTo>
                    <a:pt x="5178" y="1808"/>
                  </a:lnTo>
                  <a:lnTo>
                    <a:pt x="5642" y="1686"/>
                  </a:lnTo>
                  <a:lnTo>
                    <a:pt x="6277" y="1564"/>
                  </a:lnTo>
                  <a:lnTo>
                    <a:pt x="7107" y="1442"/>
                  </a:lnTo>
                  <a:lnTo>
                    <a:pt x="8133" y="1368"/>
                  </a:lnTo>
                  <a:lnTo>
                    <a:pt x="8744" y="1344"/>
                  </a:lnTo>
                  <a:close/>
                  <a:moveTo>
                    <a:pt x="11919" y="9916"/>
                  </a:moveTo>
                  <a:lnTo>
                    <a:pt x="12016" y="9941"/>
                  </a:lnTo>
                  <a:lnTo>
                    <a:pt x="12090" y="9990"/>
                  </a:lnTo>
                  <a:lnTo>
                    <a:pt x="12138" y="10063"/>
                  </a:lnTo>
                  <a:lnTo>
                    <a:pt x="12163" y="10161"/>
                  </a:lnTo>
                  <a:lnTo>
                    <a:pt x="12138" y="10258"/>
                  </a:lnTo>
                  <a:lnTo>
                    <a:pt x="12090" y="10332"/>
                  </a:lnTo>
                  <a:lnTo>
                    <a:pt x="12016" y="10380"/>
                  </a:lnTo>
                  <a:lnTo>
                    <a:pt x="11919" y="10405"/>
                  </a:lnTo>
                  <a:lnTo>
                    <a:pt x="6887" y="10405"/>
                  </a:lnTo>
                  <a:lnTo>
                    <a:pt x="6790" y="10380"/>
                  </a:lnTo>
                  <a:lnTo>
                    <a:pt x="6717" y="10332"/>
                  </a:lnTo>
                  <a:lnTo>
                    <a:pt x="6668" y="10258"/>
                  </a:lnTo>
                  <a:lnTo>
                    <a:pt x="6643" y="10161"/>
                  </a:lnTo>
                  <a:lnTo>
                    <a:pt x="6668" y="10063"/>
                  </a:lnTo>
                  <a:lnTo>
                    <a:pt x="6717" y="9990"/>
                  </a:lnTo>
                  <a:lnTo>
                    <a:pt x="6790" y="9941"/>
                  </a:lnTo>
                  <a:lnTo>
                    <a:pt x="6887" y="9916"/>
                  </a:lnTo>
                  <a:close/>
                  <a:moveTo>
                    <a:pt x="11626" y="10991"/>
                  </a:moveTo>
                  <a:lnTo>
                    <a:pt x="11723" y="11015"/>
                  </a:lnTo>
                  <a:lnTo>
                    <a:pt x="11797" y="11064"/>
                  </a:lnTo>
                  <a:lnTo>
                    <a:pt x="11845" y="11138"/>
                  </a:lnTo>
                  <a:lnTo>
                    <a:pt x="11870" y="11235"/>
                  </a:lnTo>
                  <a:lnTo>
                    <a:pt x="11845" y="11333"/>
                  </a:lnTo>
                  <a:lnTo>
                    <a:pt x="11797" y="11406"/>
                  </a:lnTo>
                  <a:lnTo>
                    <a:pt x="11723" y="11455"/>
                  </a:lnTo>
                  <a:lnTo>
                    <a:pt x="11626" y="11479"/>
                  </a:lnTo>
                  <a:lnTo>
                    <a:pt x="7181" y="11479"/>
                  </a:lnTo>
                  <a:lnTo>
                    <a:pt x="7083" y="11455"/>
                  </a:lnTo>
                  <a:lnTo>
                    <a:pt x="7010" y="11406"/>
                  </a:lnTo>
                  <a:lnTo>
                    <a:pt x="6961" y="11333"/>
                  </a:lnTo>
                  <a:lnTo>
                    <a:pt x="6936" y="11235"/>
                  </a:lnTo>
                  <a:lnTo>
                    <a:pt x="6961" y="11138"/>
                  </a:lnTo>
                  <a:lnTo>
                    <a:pt x="7010" y="11064"/>
                  </a:lnTo>
                  <a:lnTo>
                    <a:pt x="7083" y="11015"/>
                  </a:lnTo>
                  <a:lnTo>
                    <a:pt x="7181" y="10991"/>
                  </a:lnTo>
                  <a:close/>
                  <a:moveTo>
                    <a:pt x="4152" y="9110"/>
                  </a:moveTo>
                  <a:lnTo>
                    <a:pt x="4299" y="9159"/>
                  </a:lnTo>
                  <a:lnTo>
                    <a:pt x="4470" y="9208"/>
                  </a:lnTo>
                  <a:lnTo>
                    <a:pt x="4616" y="9281"/>
                  </a:lnTo>
                  <a:lnTo>
                    <a:pt x="4763" y="9379"/>
                  </a:lnTo>
                  <a:lnTo>
                    <a:pt x="4885" y="9501"/>
                  </a:lnTo>
                  <a:lnTo>
                    <a:pt x="5129" y="9745"/>
                  </a:lnTo>
                  <a:lnTo>
                    <a:pt x="5324" y="10039"/>
                  </a:lnTo>
                  <a:lnTo>
                    <a:pt x="5471" y="10332"/>
                  </a:lnTo>
                  <a:lnTo>
                    <a:pt x="5569" y="10649"/>
                  </a:lnTo>
                  <a:lnTo>
                    <a:pt x="5593" y="10796"/>
                  </a:lnTo>
                  <a:lnTo>
                    <a:pt x="5593" y="10918"/>
                  </a:lnTo>
                  <a:lnTo>
                    <a:pt x="5593" y="11064"/>
                  </a:lnTo>
                  <a:lnTo>
                    <a:pt x="5569" y="11162"/>
                  </a:lnTo>
                  <a:lnTo>
                    <a:pt x="5520" y="11260"/>
                  </a:lnTo>
                  <a:lnTo>
                    <a:pt x="5471" y="11357"/>
                  </a:lnTo>
                  <a:lnTo>
                    <a:pt x="5398" y="11431"/>
                  </a:lnTo>
                  <a:lnTo>
                    <a:pt x="5324" y="11504"/>
                  </a:lnTo>
                  <a:lnTo>
                    <a:pt x="5129" y="11602"/>
                  </a:lnTo>
                  <a:lnTo>
                    <a:pt x="4885" y="11675"/>
                  </a:lnTo>
                  <a:lnTo>
                    <a:pt x="4616" y="11699"/>
                  </a:lnTo>
                  <a:lnTo>
                    <a:pt x="4299" y="11724"/>
                  </a:lnTo>
                  <a:lnTo>
                    <a:pt x="3981" y="11724"/>
                  </a:lnTo>
                  <a:lnTo>
                    <a:pt x="3639" y="11699"/>
                  </a:lnTo>
                  <a:lnTo>
                    <a:pt x="3346" y="11626"/>
                  </a:lnTo>
                  <a:lnTo>
                    <a:pt x="3077" y="11504"/>
                  </a:lnTo>
                  <a:lnTo>
                    <a:pt x="2833" y="11333"/>
                  </a:lnTo>
                  <a:lnTo>
                    <a:pt x="2638" y="11162"/>
                  </a:lnTo>
                  <a:lnTo>
                    <a:pt x="2467" y="10918"/>
                  </a:lnTo>
                  <a:lnTo>
                    <a:pt x="2418" y="10820"/>
                  </a:lnTo>
                  <a:lnTo>
                    <a:pt x="2394" y="10674"/>
                  </a:lnTo>
                  <a:lnTo>
                    <a:pt x="2369" y="10551"/>
                  </a:lnTo>
                  <a:lnTo>
                    <a:pt x="2345" y="10429"/>
                  </a:lnTo>
                  <a:lnTo>
                    <a:pt x="2369" y="10283"/>
                  </a:lnTo>
                  <a:lnTo>
                    <a:pt x="2394" y="10161"/>
                  </a:lnTo>
                  <a:lnTo>
                    <a:pt x="2418" y="10039"/>
                  </a:lnTo>
                  <a:lnTo>
                    <a:pt x="2467" y="9916"/>
                  </a:lnTo>
                  <a:lnTo>
                    <a:pt x="2638" y="9697"/>
                  </a:lnTo>
                  <a:lnTo>
                    <a:pt x="2833" y="9501"/>
                  </a:lnTo>
                  <a:lnTo>
                    <a:pt x="3077" y="9330"/>
                  </a:lnTo>
                  <a:lnTo>
                    <a:pt x="3346" y="9208"/>
                  </a:lnTo>
                  <a:lnTo>
                    <a:pt x="3639" y="9135"/>
                  </a:lnTo>
                  <a:lnTo>
                    <a:pt x="3981" y="9110"/>
                  </a:lnTo>
                  <a:close/>
                  <a:moveTo>
                    <a:pt x="14825" y="9110"/>
                  </a:moveTo>
                  <a:lnTo>
                    <a:pt x="15167" y="9135"/>
                  </a:lnTo>
                  <a:lnTo>
                    <a:pt x="15460" y="9208"/>
                  </a:lnTo>
                  <a:lnTo>
                    <a:pt x="15729" y="9330"/>
                  </a:lnTo>
                  <a:lnTo>
                    <a:pt x="15973" y="9501"/>
                  </a:lnTo>
                  <a:lnTo>
                    <a:pt x="16168" y="9697"/>
                  </a:lnTo>
                  <a:lnTo>
                    <a:pt x="16339" y="9916"/>
                  </a:lnTo>
                  <a:lnTo>
                    <a:pt x="16388" y="10039"/>
                  </a:lnTo>
                  <a:lnTo>
                    <a:pt x="16412" y="10161"/>
                  </a:lnTo>
                  <a:lnTo>
                    <a:pt x="16437" y="10283"/>
                  </a:lnTo>
                  <a:lnTo>
                    <a:pt x="16461" y="10429"/>
                  </a:lnTo>
                  <a:lnTo>
                    <a:pt x="16437" y="10551"/>
                  </a:lnTo>
                  <a:lnTo>
                    <a:pt x="16412" y="10674"/>
                  </a:lnTo>
                  <a:lnTo>
                    <a:pt x="16388" y="10820"/>
                  </a:lnTo>
                  <a:lnTo>
                    <a:pt x="16339" y="10918"/>
                  </a:lnTo>
                  <a:lnTo>
                    <a:pt x="16168" y="11162"/>
                  </a:lnTo>
                  <a:lnTo>
                    <a:pt x="15973" y="11333"/>
                  </a:lnTo>
                  <a:lnTo>
                    <a:pt x="15729" y="11504"/>
                  </a:lnTo>
                  <a:lnTo>
                    <a:pt x="15460" y="11626"/>
                  </a:lnTo>
                  <a:lnTo>
                    <a:pt x="15167" y="11699"/>
                  </a:lnTo>
                  <a:lnTo>
                    <a:pt x="14825" y="11724"/>
                  </a:lnTo>
                  <a:lnTo>
                    <a:pt x="14507" y="11724"/>
                  </a:lnTo>
                  <a:lnTo>
                    <a:pt x="14190" y="11699"/>
                  </a:lnTo>
                  <a:lnTo>
                    <a:pt x="13921" y="11675"/>
                  </a:lnTo>
                  <a:lnTo>
                    <a:pt x="13677" y="11602"/>
                  </a:lnTo>
                  <a:lnTo>
                    <a:pt x="13482" y="11504"/>
                  </a:lnTo>
                  <a:lnTo>
                    <a:pt x="13408" y="11431"/>
                  </a:lnTo>
                  <a:lnTo>
                    <a:pt x="13335" y="11357"/>
                  </a:lnTo>
                  <a:lnTo>
                    <a:pt x="13286" y="11260"/>
                  </a:lnTo>
                  <a:lnTo>
                    <a:pt x="13237" y="11162"/>
                  </a:lnTo>
                  <a:lnTo>
                    <a:pt x="13213" y="11064"/>
                  </a:lnTo>
                  <a:lnTo>
                    <a:pt x="13213" y="10918"/>
                  </a:lnTo>
                  <a:lnTo>
                    <a:pt x="13213" y="10796"/>
                  </a:lnTo>
                  <a:lnTo>
                    <a:pt x="13237" y="10649"/>
                  </a:lnTo>
                  <a:lnTo>
                    <a:pt x="13335" y="10332"/>
                  </a:lnTo>
                  <a:lnTo>
                    <a:pt x="13482" y="10039"/>
                  </a:lnTo>
                  <a:lnTo>
                    <a:pt x="13677" y="9745"/>
                  </a:lnTo>
                  <a:lnTo>
                    <a:pt x="13921" y="9501"/>
                  </a:lnTo>
                  <a:lnTo>
                    <a:pt x="14043" y="9379"/>
                  </a:lnTo>
                  <a:lnTo>
                    <a:pt x="14190" y="9281"/>
                  </a:lnTo>
                  <a:lnTo>
                    <a:pt x="14337" y="9208"/>
                  </a:lnTo>
                  <a:lnTo>
                    <a:pt x="14507" y="9159"/>
                  </a:lnTo>
                  <a:lnTo>
                    <a:pt x="14654" y="9110"/>
                  </a:lnTo>
                  <a:close/>
                  <a:moveTo>
                    <a:pt x="9403" y="1"/>
                  </a:moveTo>
                  <a:lnTo>
                    <a:pt x="8280" y="25"/>
                  </a:lnTo>
                  <a:lnTo>
                    <a:pt x="7303" y="74"/>
                  </a:lnTo>
                  <a:lnTo>
                    <a:pt x="6497" y="147"/>
                  </a:lnTo>
                  <a:lnTo>
                    <a:pt x="5837" y="220"/>
                  </a:lnTo>
                  <a:lnTo>
                    <a:pt x="5324" y="318"/>
                  </a:lnTo>
                  <a:lnTo>
                    <a:pt x="4958" y="391"/>
                  </a:lnTo>
                  <a:lnTo>
                    <a:pt x="4665" y="440"/>
                  </a:lnTo>
                  <a:lnTo>
                    <a:pt x="4421" y="538"/>
                  </a:lnTo>
                  <a:lnTo>
                    <a:pt x="4201" y="660"/>
                  </a:lnTo>
                  <a:lnTo>
                    <a:pt x="3981" y="807"/>
                  </a:lnTo>
                  <a:lnTo>
                    <a:pt x="3761" y="978"/>
                  </a:lnTo>
                  <a:lnTo>
                    <a:pt x="3590" y="1173"/>
                  </a:lnTo>
                  <a:lnTo>
                    <a:pt x="3419" y="1368"/>
                  </a:lnTo>
                  <a:lnTo>
                    <a:pt x="3273" y="1588"/>
                  </a:lnTo>
                  <a:lnTo>
                    <a:pt x="3175" y="1808"/>
                  </a:lnTo>
                  <a:lnTo>
                    <a:pt x="2272" y="4153"/>
                  </a:lnTo>
                  <a:lnTo>
                    <a:pt x="928" y="4153"/>
                  </a:lnTo>
                  <a:lnTo>
                    <a:pt x="831" y="4177"/>
                  </a:lnTo>
                  <a:lnTo>
                    <a:pt x="733" y="4226"/>
                  </a:lnTo>
                  <a:lnTo>
                    <a:pt x="635" y="4299"/>
                  </a:lnTo>
                  <a:lnTo>
                    <a:pt x="464" y="4446"/>
                  </a:lnTo>
                  <a:lnTo>
                    <a:pt x="293" y="4641"/>
                  </a:lnTo>
                  <a:lnTo>
                    <a:pt x="171" y="4861"/>
                  </a:lnTo>
                  <a:lnTo>
                    <a:pt x="73" y="5105"/>
                  </a:lnTo>
                  <a:lnTo>
                    <a:pt x="25" y="5349"/>
                  </a:lnTo>
                  <a:lnTo>
                    <a:pt x="0" y="5569"/>
                  </a:lnTo>
                  <a:lnTo>
                    <a:pt x="25" y="5764"/>
                  </a:lnTo>
                  <a:lnTo>
                    <a:pt x="73" y="5911"/>
                  </a:lnTo>
                  <a:lnTo>
                    <a:pt x="171" y="6033"/>
                  </a:lnTo>
                  <a:lnTo>
                    <a:pt x="293" y="6106"/>
                  </a:lnTo>
                  <a:lnTo>
                    <a:pt x="464" y="6155"/>
                  </a:lnTo>
                  <a:lnTo>
                    <a:pt x="635" y="6204"/>
                  </a:lnTo>
                  <a:lnTo>
                    <a:pt x="1466" y="6204"/>
                  </a:lnTo>
                  <a:lnTo>
                    <a:pt x="1148" y="7034"/>
                  </a:lnTo>
                  <a:lnTo>
                    <a:pt x="1002" y="7547"/>
                  </a:lnTo>
                  <a:lnTo>
                    <a:pt x="879" y="8109"/>
                  </a:lnTo>
                  <a:lnTo>
                    <a:pt x="782" y="8695"/>
                  </a:lnTo>
                  <a:lnTo>
                    <a:pt x="757" y="9233"/>
                  </a:lnTo>
                  <a:lnTo>
                    <a:pt x="757" y="13360"/>
                  </a:lnTo>
                  <a:lnTo>
                    <a:pt x="18049" y="13360"/>
                  </a:lnTo>
                  <a:lnTo>
                    <a:pt x="18049" y="9233"/>
                  </a:lnTo>
                  <a:lnTo>
                    <a:pt x="18024" y="8695"/>
                  </a:lnTo>
                  <a:lnTo>
                    <a:pt x="17927" y="8109"/>
                  </a:lnTo>
                  <a:lnTo>
                    <a:pt x="17805" y="7547"/>
                  </a:lnTo>
                  <a:lnTo>
                    <a:pt x="17658" y="7034"/>
                  </a:lnTo>
                  <a:lnTo>
                    <a:pt x="17341" y="6204"/>
                  </a:lnTo>
                  <a:lnTo>
                    <a:pt x="18171" y="6204"/>
                  </a:lnTo>
                  <a:lnTo>
                    <a:pt x="18342" y="6155"/>
                  </a:lnTo>
                  <a:lnTo>
                    <a:pt x="18513" y="6106"/>
                  </a:lnTo>
                  <a:lnTo>
                    <a:pt x="18635" y="6033"/>
                  </a:lnTo>
                  <a:lnTo>
                    <a:pt x="18733" y="5911"/>
                  </a:lnTo>
                  <a:lnTo>
                    <a:pt x="18782" y="5764"/>
                  </a:lnTo>
                  <a:lnTo>
                    <a:pt x="18806" y="5569"/>
                  </a:lnTo>
                  <a:lnTo>
                    <a:pt x="18782" y="5349"/>
                  </a:lnTo>
                  <a:lnTo>
                    <a:pt x="18733" y="5105"/>
                  </a:lnTo>
                  <a:lnTo>
                    <a:pt x="18635" y="4861"/>
                  </a:lnTo>
                  <a:lnTo>
                    <a:pt x="18513" y="4641"/>
                  </a:lnTo>
                  <a:lnTo>
                    <a:pt x="18342" y="4446"/>
                  </a:lnTo>
                  <a:lnTo>
                    <a:pt x="18171" y="4299"/>
                  </a:lnTo>
                  <a:lnTo>
                    <a:pt x="18073" y="4226"/>
                  </a:lnTo>
                  <a:lnTo>
                    <a:pt x="17976" y="4177"/>
                  </a:lnTo>
                  <a:lnTo>
                    <a:pt x="17878" y="4153"/>
                  </a:lnTo>
                  <a:lnTo>
                    <a:pt x="16535" y="4153"/>
                  </a:lnTo>
                  <a:lnTo>
                    <a:pt x="15631" y="1808"/>
                  </a:lnTo>
                  <a:lnTo>
                    <a:pt x="15533" y="1588"/>
                  </a:lnTo>
                  <a:lnTo>
                    <a:pt x="15387" y="1368"/>
                  </a:lnTo>
                  <a:lnTo>
                    <a:pt x="15216" y="1173"/>
                  </a:lnTo>
                  <a:lnTo>
                    <a:pt x="15045" y="978"/>
                  </a:lnTo>
                  <a:lnTo>
                    <a:pt x="14825" y="807"/>
                  </a:lnTo>
                  <a:lnTo>
                    <a:pt x="14605" y="660"/>
                  </a:lnTo>
                  <a:lnTo>
                    <a:pt x="14385" y="538"/>
                  </a:lnTo>
                  <a:lnTo>
                    <a:pt x="14141" y="440"/>
                  </a:lnTo>
                  <a:lnTo>
                    <a:pt x="13848" y="391"/>
                  </a:lnTo>
                  <a:lnTo>
                    <a:pt x="13482" y="318"/>
                  </a:lnTo>
                  <a:lnTo>
                    <a:pt x="12969" y="220"/>
                  </a:lnTo>
                  <a:lnTo>
                    <a:pt x="12309" y="147"/>
                  </a:lnTo>
                  <a:lnTo>
                    <a:pt x="11503" y="74"/>
                  </a:lnTo>
                  <a:lnTo>
                    <a:pt x="10527" y="25"/>
                  </a:lnTo>
                  <a:lnTo>
                    <a:pt x="940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2" name="Google Shape;692;p38"/>
          <p:cNvSpPr/>
          <p:nvPr/>
        </p:nvSpPr>
        <p:spPr>
          <a:xfrm>
            <a:off x="5999418" y="3725577"/>
            <a:ext cx="353252" cy="353231"/>
          </a:xfrm>
          <a:custGeom>
            <a:avLst/>
            <a:gdLst/>
            <a:ahLst/>
            <a:cxnLst/>
            <a:rect l="l" t="t" r="r" b="b"/>
            <a:pathLst>
              <a:path w="16902" h="16901" extrusionOk="0">
                <a:moveTo>
                  <a:pt x="14386" y="757"/>
                </a:moveTo>
                <a:lnTo>
                  <a:pt x="14557" y="782"/>
                </a:lnTo>
                <a:lnTo>
                  <a:pt x="14728" y="806"/>
                </a:lnTo>
                <a:lnTo>
                  <a:pt x="14899" y="831"/>
                </a:lnTo>
                <a:lnTo>
                  <a:pt x="15070" y="904"/>
                </a:lnTo>
                <a:lnTo>
                  <a:pt x="15216" y="977"/>
                </a:lnTo>
                <a:lnTo>
                  <a:pt x="15363" y="1050"/>
                </a:lnTo>
                <a:lnTo>
                  <a:pt x="15509" y="1148"/>
                </a:lnTo>
                <a:lnTo>
                  <a:pt x="15631" y="1270"/>
                </a:lnTo>
                <a:lnTo>
                  <a:pt x="15729" y="1392"/>
                </a:lnTo>
                <a:lnTo>
                  <a:pt x="15827" y="1539"/>
                </a:lnTo>
                <a:lnTo>
                  <a:pt x="15925" y="1661"/>
                </a:lnTo>
                <a:lnTo>
                  <a:pt x="15998" y="1807"/>
                </a:lnTo>
                <a:lnTo>
                  <a:pt x="16047" y="1978"/>
                </a:lnTo>
                <a:lnTo>
                  <a:pt x="16095" y="2125"/>
                </a:lnTo>
                <a:lnTo>
                  <a:pt x="16120" y="2296"/>
                </a:lnTo>
                <a:lnTo>
                  <a:pt x="16144" y="2467"/>
                </a:lnTo>
                <a:lnTo>
                  <a:pt x="16120" y="2565"/>
                </a:lnTo>
                <a:lnTo>
                  <a:pt x="16071" y="2638"/>
                </a:lnTo>
                <a:lnTo>
                  <a:pt x="15998" y="2687"/>
                </a:lnTo>
                <a:lnTo>
                  <a:pt x="15900" y="2711"/>
                </a:lnTo>
                <a:lnTo>
                  <a:pt x="15802" y="2687"/>
                </a:lnTo>
                <a:lnTo>
                  <a:pt x="15729" y="2638"/>
                </a:lnTo>
                <a:lnTo>
                  <a:pt x="15680" y="2565"/>
                </a:lnTo>
                <a:lnTo>
                  <a:pt x="15656" y="2467"/>
                </a:lnTo>
                <a:lnTo>
                  <a:pt x="15631" y="2247"/>
                </a:lnTo>
                <a:lnTo>
                  <a:pt x="15558" y="2003"/>
                </a:lnTo>
                <a:lnTo>
                  <a:pt x="15436" y="1807"/>
                </a:lnTo>
                <a:lnTo>
                  <a:pt x="15290" y="1612"/>
                </a:lnTo>
                <a:lnTo>
                  <a:pt x="15094" y="1466"/>
                </a:lnTo>
                <a:lnTo>
                  <a:pt x="14874" y="1343"/>
                </a:lnTo>
                <a:lnTo>
                  <a:pt x="14630" y="1270"/>
                </a:lnTo>
                <a:lnTo>
                  <a:pt x="14386" y="1246"/>
                </a:lnTo>
                <a:lnTo>
                  <a:pt x="14288" y="1246"/>
                </a:lnTo>
                <a:lnTo>
                  <a:pt x="14215" y="1172"/>
                </a:lnTo>
                <a:lnTo>
                  <a:pt x="14166" y="1099"/>
                </a:lnTo>
                <a:lnTo>
                  <a:pt x="14142" y="1002"/>
                </a:lnTo>
                <a:lnTo>
                  <a:pt x="14166" y="904"/>
                </a:lnTo>
                <a:lnTo>
                  <a:pt x="14215" y="831"/>
                </a:lnTo>
                <a:lnTo>
                  <a:pt x="14288" y="782"/>
                </a:lnTo>
                <a:lnTo>
                  <a:pt x="14386" y="757"/>
                </a:lnTo>
                <a:close/>
                <a:moveTo>
                  <a:pt x="15460" y="0"/>
                </a:moveTo>
                <a:lnTo>
                  <a:pt x="15167" y="25"/>
                </a:lnTo>
                <a:lnTo>
                  <a:pt x="14850" y="49"/>
                </a:lnTo>
                <a:lnTo>
                  <a:pt x="14557" y="122"/>
                </a:lnTo>
                <a:lnTo>
                  <a:pt x="14117" y="244"/>
                </a:lnTo>
                <a:lnTo>
                  <a:pt x="13873" y="318"/>
                </a:lnTo>
                <a:lnTo>
                  <a:pt x="13653" y="415"/>
                </a:lnTo>
                <a:lnTo>
                  <a:pt x="13458" y="537"/>
                </a:lnTo>
                <a:lnTo>
                  <a:pt x="13287" y="660"/>
                </a:lnTo>
                <a:lnTo>
                  <a:pt x="10625" y="3346"/>
                </a:lnTo>
                <a:lnTo>
                  <a:pt x="2858" y="1221"/>
                </a:lnTo>
                <a:lnTo>
                  <a:pt x="2712" y="1197"/>
                </a:lnTo>
                <a:lnTo>
                  <a:pt x="2590" y="1221"/>
                </a:lnTo>
                <a:lnTo>
                  <a:pt x="2467" y="1270"/>
                </a:lnTo>
                <a:lnTo>
                  <a:pt x="2345" y="1343"/>
                </a:lnTo>
                <a:lnTo>
                  <a:pt x="1613" y="2101"/>
                </a:lnTo>
                <a:lnTo>
                  <a:pt x="1539" y="2198"/>
                </a:lnTo>
                <a:lnTo>
                  <a:pt x="1491" y="2296"/>
                </a:lnTo>
                <a:lnTo>
                  <a:pt x="1466" y="2418"/>
                </a:lnTo>
                <a:lnTo>
                  <a:pt x="1466" y="2516"/>
                </a:lnTo>
                <a:lnTo>
                  <a:pt x="1491" y="2613"/>
                </a:lnTo>
                <a:lnTo>
                  <a:pt x="1515" y="2687"/>
                </a:lnTo>
                <a:lnTo>
                  <a:pt x="1613" y="2833"/>
                </a:lnTo>
                <a:lnTo>
                  <a:pt x="1710" y="2907"/>
                </a:lnTo>
                <a:lnTo>
                  <a:pt x="7425" y="6619"/>
                </a:lnTo>
                <a:lnTo>
                  <a:pt x="4177" y="10893"/>
                </a:lnTo>
                <a:lnTo>
                  <a:pt x="929" y="10331"/>
                </a:lnTo>
                <a:lnTo>
                  <a:pt x="831" y="10331"/>
                </a:lnTo>
                <a:lnTo>
                  <a:pt x="709" y="10356"/>
                </a:lnTo>
                <a:lnTo>
                  <a:pt x="611" y="10404"/>
                </a:lnTo>
                <a:lnTo>
                  <a:pt x="514" y="10478"/>
                </a:lnTo>
                <a:lnTo>
                  <a:pt x="147" y="10844"/>
                </a:lnTo>
                <a:lnTo>
                  <a:pt x="74" y="10942"/>
                </a:lnTo>
                <a:lnTo>
                  <a:pt x="25" y="11064"/>
                </a:lnTo>
                <a:lnTo>
                  <a:pt x="1" y="11186"/>
                </a:lnTo>
                <a:lnTo>
                  <a:pt x="1" y="11308"/>
                </a:lnTo>
                <a:lnTo>
                  <a:pt x="50" y="11455"/>
                </a:lnTo>
                <a:lnTo>
                  <a:pt x="147" y="11601"/>
                </a:lnTo>
                <a:lnTo>
                  <a:pt x="245" y="11674"/>
                </a:lnTo>
                <a:lnTo>
                  <a:pt x="3444" y="13457"/>
                </a:lnTo>
                <a:lnTo>
                  <a:pt x="5227" y="16657"/>
                </a:lnTo>
                <a:lnTo>
                  <a:pt x="5301" y="16754"/>
                </a:lnTo>
                <a:lnTo>
                  <a:pt x="5447" y="16852"/>
                </a:lnTo>
                <a:lnTo>
                  <a:pt x="5594" y="16901"/>
                </a:lnTo>
                <a:lnTo>
                  <a:pt x="5716" y="16901"/>
                </a:lnTo>
                <a:lnTo>
                  <a:pt x="5838" y="16877"/>
                </a:lnTo>
                <a:lnTo>
                  <a:pt x="5960" y="16828"/>
                </a:lnTo>
                <a:lnTo>
                  <a:pt x="6058" y="16754"/>
                </a:lnTo>
                <a:lnTo>
                  <a:pt x="6424" y="16388"/>
                </a:lnTo>
                <a:lnTo>
                  <a:pt x="6497" y="16290"/>
                </a:lnTo>
                <a:lnTo>
                  <a:pt x="6546" y="16193"/>
                </a:lnTo>
                <a:lnTo>
                  <a:pt x="6571" y="16071"/>
                </a:lnTo>
                <a:lnTo>
                  <a:pt x="6571" y="15973"/>
                </a:lnTo>
                <a:lnTo>
                  <a:pt x="6009" y="12725"/>
                </a:lnTo>
                <a:lnTo>
                  <a:pt x="10283" y="9476"/>
                </a:lnTo>
                <a:lnTo>
                  <a:pt x="13995" y="15191"/>
                </a:lnTo>
                <a:lnTo>
                  <a:pt x="14068" y="15289"/>
                </a:lnTo>
                <a:lnTo>
                  <a:pt x="14215" y="15387"/>
                </a:lnTo>
                <a:lnTo>
                  <a:pt x="14288" y="15411"/>
                </a:lnTo>
                <a:lnTo>
                  <a:pt x="14386" y="15436"/>
                </a:lnTo>
                <a:lnTo>
                  <a:pt x="14484" y="15436"/>
                </a:lnTo>
                <a:lnTo>
                  <a:pt x="14606" y="15411"/>
                </a:lnTo>
                <a:lnTo>
                  <a:pt x="14703" y="15362"/>
                </a:lnTo>
                <a:lnTo>
                  <a:pt x="14801" y="15289"/>
                </a:lnTo>
                <a:lnTo>
                  <a:pt x="15558" y="14556"/>
                </a:lnTo>
                <a:lnTo>
                  <a:pt x="15631" y="14434"/>
                </a:lnTo>
                <a:lnTo>
                  <a:pt x="15680" y="14312"/>
                </a:lnTo>
                <a:lnTo>
                  <a:pt x="15705" y="14190"/>
                </a:lnTo>
                <a:lnTo>
                  <a:pt x="15680" y="14043"/>
                </a:lnTo>
                <a:lnTo>
                  <a:pt x="13555" y="6277"/>
                </a:lnTo>
                <a:lnTo>
                  <a:pt x="16242" y="3615"/>
                </a:lnTo>
                <a:lnTo>
                  <a:pt x="16364" y="3444"/>
                </a:lnTo>
                <a:lnTo>
                  <a:pt x="16486" y="3248"/>
                </a:lnTo>
                <a:lnTo>
                  <a:pt x="16584" y="3029"/>
                </a:lnTo>
                <a:lnTo>
                  <a:pt x="16657" y="2784"/>
                </a:lnTo>
                <a:lnTo>
                  <a:pt x="16779" y="2345"/>
                </a:lnTo>
                <a:lnTo>
                  <a:pt x="16853" y="2052"/>
                </a:lnTo>
                <a:lnTo>
                  <a:pt x="16877" y="1734"/>
                </a:lnTo>
                <a:lnTo>
                  <a:pt x="16901" y="1441"/>
                </a:lnTo>
                <a:lnTo>
                  <a:pt x="16901" y="1197"/>
                </a:lnTo>
                <a:lnTo>
                  <a:pt x="16901" y="953"/>
                </a:lnTo>
                <a:lnTo>
                  <a:pt x="16853" y="757"/>
                </a:lnTo>
                <a:lnTo>
                  <a:pt x="16779" y="586"/>
                </a:lnTo>
                <a:lnTo>
                  <a:pt x="16706" y="415"/>
                </a:lnTo>
                <a:lnTo>
                  <a:pt x="16608" y="293"/>
                </a:lnTo>
                <a:lnTo>
                  <a:pt x="16486" y="196"/>
                </a:lnTo>
                <a:lnTo>
                  <a:pt x="16315" y="122"/>
                </a:lnTo>
                <a:lnTo>
                  <a:pt x="16144" y="49"/>
                </a:lnTo>
                <a:lnTo>
                  <a:pt x="1594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93" name="Google Shape;693;p38"/>
          <p:cNvGrpSpPr/>
          <p:nvPr/>
        </p:nvGrpSpPr>
        <p:grpSpPr>
          <a:xfrm>
            <a:off x="6558156" y="3708591"/>
            <a:ext cx="362448" cy="386922"/>
            <a:chOff x="6642425" y="4312500"/>
            <a:chExt cx="433550" cy="462825"/>
          </a:xfrm>
        </p:grpSpPr>
        <p:sp>
          <p:nvSpPr>
            <p:cNvPr id="694" name="Google Shape;694;p38"/>
            <p:cNvSpPr/>
            <p:nvPr/>
          </p:nvSpPr>
          <p:spPr>
            <a:xfrm>
              <a:off x="6642425" y="4687375"/>
              <a:ext cx="433550" cy="39125"/>
            </a:xfrm>
            <a:custGeom>
              <a:avLst/>
              <a:gdLst/>
              <a:ahLst/>
              <a:cxnLst/>
              <a:rect l="l" t="t" r="r" b="b"/>
              <a:pathLst>
                <a:path w="17342" h="1565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8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2"/>
                  </a:lnTo>
                  <a:lnTo>
                    <a:pt x="25" y="685"/>
                  </a:lnTo>
                  <a:lnTo>
                    <a:pt x="74" y="783"/>
                  </a:lnTo>
                  <a:lnTo>
                    <a:pt x="147" y="856"/>
                  </a:lnTo>
                  <a:lnTo>
                    <a:pt x="221" y="905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40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40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40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40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40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40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40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40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5"/>
                  </a:lnTo>
                  <a:lnTo>
                    <a:pt x="17195" y="856"/>
                  </a:lnTo>
                  <a:lnTo>
                    <a:pt x="17268" y="783"/>
                  </a:lnTo>
                  <a:lnTo>
                    <a:pt x="17317" y="685"/>
                  </a:lnTo>
                  <a:lnTo>
                    <a:pt x="17341" y="612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8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38"/>
            <p:cNvSpPr/>
            <p:nvPr/>
          </p:nvSpPr>
          <p:spPr>
            <a:xfrm>
              <a:off x="6642425" y="4736225"/>
              <a:ext cx="433550" cy="39100"/>
            </a:xfrm>
            <a:custGeom>
              <a:avLst/>
              <a:gdLst/>
              <a:ahLst/>
              <a:cxnLst/>
              <a:rect l="l" t="t" r="r" b="b"/>
              <a:pathLst>
                <a:path w="17342" h="1564" extrusionOk="0">
                  <a:moveTo>
                    <a:pt x="489" y="1"/>
                  </a:moveTo>
                  <a:lnTo>
                    <a:pt x="392" y="25"/>
                  </a:lnTo>
                  <a:lnTo>
                    <a:pt x="294" y="50"/>
                  </a:lnTo>
                  <a:lnTo>
                    <a:pt x="221" y="99"/>
                  </a:lnTo>
                  <a:lnTo>
                    <a:pt x="147" y="147"/>
                  </a:lnTo>
                  <a:lnTo>
                    <a:pt x="74" y="221"/>
                  </a:lnTo>
                  <a:lnTo>
                    <a:pt x="25" y="318"/>
                  </a:lnTo>
                  <a:lnTo>
                    <a:pt x="1" y="392"/>
                  </a:lnTo>
                  <a:lnTo>
                    <a:pt x="1" y="489"/>
                  </a:lnTo>
                  <a:lnTo>
                    <a:pt x="1" y="611"/>
                  </a:lnTo>
                  <a:lnTo>
                    <a:pt x="25" y="685"/>
                  </a:lnTo>
                  <a:lnTo>
                    <a:pt x="74" y="782"/>
                  </a:lnTo>
                  <a:lnTo>
                    <a:pt x="147" y="856"/>
                  </a:lnTo>
                  <a:lnTo>
                    <a:pt x="221" y="904"/>
                  </a:lnTo>
                  <a:lnTo>
                    <a:pt x="294" y="953"/>
                  </a:lnTo>
                  <a:lnTo>
                    <a:pt x="392" y="978"/>
                  </a:lnTo>
                  <a:lnTo>
                    <a:pt x="489" y="978"/>
                  </a:lnTo>
                  <a:lnTo>
                    <a:pt x="734" y="1002"/>
                  </a:lnTo>
                  <a:lnTo>
                    <a:pt x="929" y="1051"/>
                  </a:lnTo>
                  <a:lnTo>
                    <a:pt x="1100" y="1124"/>
                  </a:lnTo>
                  <a:lnTo>
                    <a:pt x="1271" y="1222"/>
                  </a:lnTo>
                  <a:lnTo>
                    <a:pt x="1491" y="1344"/>
                  </a:lnTo>
                  <a:lnTo>
                    <a:pt x="1759" y="1466"/>
                  </a:lnTo>
                  <a:lnTo>
                    <a:pt x="1930" y="1515"/>
                  </a:lnTo>
                  <a:lnTo>
                    <a:pt x="2101" y="1539"/>
                  </a:lnTo>
                  <a:lnTo>
                    <a:pt x="2297" y="1564"/>
                  </a:lnTo>
                  <a:lnTo>
                    <a:pt x="2761" y="1564"/>
                  </a:lnTo>
                  <a:lnTo>
                    <a:pt x="2956" y="1539"/>
                  </a:lnTo>
                  <a:lnTo>
                    <a:pt x="3127" y="1515"/>
                  </a:lnTo>
                  <a:lnTo>
                    <a:pt x="3298" y="1466"/>
                  </a:lnTo>
                  <a:lnTo>
                    <a:pt x="3567" y="1344"/>
                  </a:lnTo>
                  <a:lnTo>
                    <a:pt x="3787" y="1222"/>
                  </a:lnTo>
                  <a:lnTo>
                    <a:pt x="3957" y="1124"/>
                  </a:lnTo>
                  <a:lnTo>
                    <a:pt x="4128" y="1051"/>
                  </a:lnTo>
                  <a:lnTo>
                    <a:pt x="4324" y="1002"/>
                  </a:lnTo>
                  <a:lnTo>
                    <a:pt x="4568" y="978"/>
                  </a:lnTo>
                  <a:lnTo>
                    <a:pt x="4837" y="1002"/>
                  </a:lnTo>
                  <a:lnTo>
                    <a:pt x="5032" y="1051"/>
                  </a:lnTo>
                  <a:lnTo>
                    <a:pt x="5179" y="1124"/>
                  </a:lnTo>
                  <a:lnTo>
                    <a:pt x="5350" y="1222"/>
                  </a:lnTo>
                  <a:lnTo>
                    <a:pt x="5594" y="1344"/>
                  </a:lnTo>
                  <a:lnTo>
                    <a:pt x="5862" y="1466"/>
                  </a:lnTo>
                  <a:lnTo>
                    <a:pt x="6009" y="1515"/>
                  </a:lnTo>
                  <a:lnTo>
                    <a:pt x="6204" y="1539"/>
                  </a:lnTo>
                  <a:lnTo>
                    <a:pt x="6400" y="1564"/>
                  </a:lnTo>
                  <a:lnTo>
                    <a:pt x="6839" y="1564"/>
                  </a:lnTo>
                  <a:lnTo>
                    <a:pt x="7059" y="1539"/>
                  </a:lnTo>
                  <a:lnTo>
                    <a:pt x="7230" y="1515"/>
                  </a:lnTo>
                  <a:lnTo>
                    <a:pt x="7401" y="1466"/>
                  </a:lnTo>
                  <a:lnTo>
                    <a:pt x="7670" y="1344"/>
                  </a:lnTo>
                  <a:lnTo>
                    <a:pt x="7890" y="1222"/>
                  </a:lnTo>
                  <a:lnTo>
                    <a:pt x="8061" y="1124"/>
                  </a:lnTo>
                  <a:lnTo>
                    <a:pt x="8231" y="1051"/>
                  </a:lnTo>
                  <a:lnTo>
                    <a:pt x="8427" y="1002"/>
                  </a:lnTo>
                  <a:lnTo>
                    <a:pt x="8671" y="978"/>
                  </a:lnTo>
                  <a:lnTo>
                    <a:pt x="8915" y="1002"/>
                  </a:lnTo>
                  <a:lnTo>
                    <a:pt x="9111" y="1051"/>
                  </a:lnTo>
                  <a:lnTo>
                    <a:pt x="9282" y="1124"/>
                  </a:lnTo>
                  <a:lnTo>
                    <a:pt x="9453" y="1222"/>
                  </a:lnTo>
                  <a:lnTo>
                    <a:pt x="9672" y="1344"/>
                  </a:lnTo>
                  <a:lnTo>
                    <a:pt x="9941" y="1466"/>
                  </a:lnTo>
                  <a:lnTo>
                    <a:pt x="10112" y="1515"/>
                  </a:lnTo>
                  <a:lnTo>
                    <a:pt x="10283" y="1539"/>
                  </a:lnTo>
                  <a:lnTo>
                    <a:pt x="10478" y="1564"/>
                  </a:lnTo>
                  <a:lnTo>
                    <a:pt x="10942" y="1564"/>
                  </a:lnTo>
                  <a:lnTo>
                    <a:pt x="11138" y="1539"/>
                  </a:lnTo>
                  <a:lnTo>
                    <a:pt x="11333" y="1515"/>
                  </a:lnTo>
                  <a:lnTo>
                    <a:pt x="11480" y="1466"/>
                  </a:lnTo>
                  <a:lnTo>
                    <a:pt x="11748" y="1344"/>
                  </a:lnTo>
                  <a:lnTo>
                    <a:pt x="11993" y="1222"/>
                  </a:lnTo>
                  <a:lnTo>
                    <a:pt x="12139" y="1124"/>
                  </a:lnTo>
                  <a:lnTo>
                    <a:pt x="12310" y="1051"/>
                  </a:lnTo>
                  <a:lnTo>
                    <a:pt x="12506" y="1002"/>
                  </a:lnTo>
                  <a:lnTo>
                    <a:pt x="12774" y="978"/>
                  </a:lnTo>
                  <a:lnTo>
                    <a:pt x="13018" y="1002"/>
                  </a:lnTo>
                  <a:lnTo>
                    <a:pt x="13214" y="1051"/>
                  </a:lnTo>
                  <a:lnTo>
                    <a:pt x="13385" y="1124"/>
                  </a:lnTo>
                  <a:lnTo>
                    <a:pt x="13556" y="1222"/>
                  </a:lnTo>
                  <a:lnTo>
                    <a:pt x="13776" y="1344"/>
                  </a:lnTo>
                  <a:lnTo>
                    <a:pt x="14044" y="1466"/>
                  </a:lnTo>
                  <a:lnTo>
                    <a:pt x="14215" y="1515"/>
                  </a:lnTo>
                  <a:lnTo>
                    <a:pt x="14386" y="1539"/>
                  </a:lnTo>
                  <a:lnTo>
                    <a:pt x="14581" y="1564"/>
                  </a:lnTo>
                  <a:lnTo>
                    <a:pt x="15046" y="1564"/>
                  </a:lnTo>
                  <a:lnTo>
                    <a:pt x="15241" y="1539"/>
                  </a:lnTo>
                  <a:lnTo>
                    <a:pt x="15412" y="1515"/>
                  </a:lnTo>
                  <a:lnTo>
                    <a:pt x="15583" y="1466"/>
                  </a:lnTo>
                  <a:lnTo>
                    <a:pt x="15851" y="1344"/>
                  </a:lnTo>
                  <a:lnTo>
                    <a:pt x="16071" y="1222"/>
                  </a:lnTo>
                  <a:lnTo>
                    <a:pt x="16242" y="1124"/>
                  </a:lnTo>
                  <a:lnTo>
                    <a:pt x="16413" y="1051"/>
                  </a:lnTo>
                  <a:lnTo>
                    <a:pt x="16609" y="1002"/>
                  </a:lnTo>
                  <a:lnTo>
                    <a:pt x="16853" y="978"/>
                  </a:lnTo>
                  <a:lnTo>
                    <a:pt x="16951" y="978"/>
                  </a:lnTo>
                  <a:lnTo>
                    <a:pt x="17048" y="953"/>
                  </a:lnTo>
                  <a:lnTo>
                    <a:pt x="17121" y="904"/>
                  </a:lnTo>
                  <a:lnTo>
                    <a:pt x="17195" y="856"/>
                  </a:lnTo>
                  <a:lnTo>
                    <a:pt x="17268" y="782"/>
                  </a:lnTo>
                  <a:lnTo>
                    <a:pt x="17317" y="685"/>
                  </a:lnTo>
                  <a:lnTo>
                    <a:pt x="17341" y="611"/>
                  </a:lnTo>
                  <a:lnTo>
                    <a:pt x="17341" y="489"/>
                  </a:lnTo>
                  <a:lnTo>
                    <a:pt x="17341" y="392"/>
                  </a:lnTo>
                  <a:lnTo>
                    <a:pt x="17317" y="318"/>
                  </a:lnTo>
                  <a:lnTo>
                    <a:pt x="17268" y="221"/>
                  </a:lnTo>
                  <a:lnTo>
                    <a:pt x="17195" y="147"/>
                  </a:lnTo>
                  <a:lnTo>
                    <a:pt x="17121" y="99"/>
                  </a:lnTo>
                  <a:lnTo>
                    <a:pt x="17048" y="50"/>
                  </a:lnTo>
                  <a:lnTo>
                    <a:pt x="16951" y="25"/>
                  </a:lnTo>
                  <a:lnTo>
                    <a:pt x="16853" y="1"/>
                  </a:lnTo>
                  <a:lnTo>
                    <a:pt x="16633" y="25"/>
                  </a:lnTo>
                  <a:lnTo>
                    <a:pt x="16438" y="50"/>
                  </a:lnTo>
                  <a:lnTo>
                    <a:pt x="16242" y="74"/>
                  </a:lnTo>
                  <a:lnTo>
                    <a:pt x="16096" y="123"/>
                  </a:lnTo>
                  <a:lnTo>
                    <a:pt x="15827" y="245"/>
                  </a:lnTo>
                  <a:lnTo>
                    <a:pt x="15583" y="367"/>
                  </a:lnTo>
                  <a:lnTo>
                    <a:pt x="15436" y="465"/>
                  </a:lnTo>
                  <a:lnTo>
                    <a:pt x="15265" y="538"/>
                  </a:lnTo>
                  <a:lnTo>
                    <a:pt x="15070" y="587"/>
                  </a:lnTo>
                  <a:lnTo>
                    <a:pt x="14557" y="587"/>
                  </a:lnTo>
                  <a:lnTo>
                    <a:pt x="14362" y="538"/>
                  </a:lnTo>
                  <a:lnTo>
                    <a:pt x="14191" y="465"/>
                  </a:lnTo>
                  <a:lnTo>
                    <a:pt x="14020" y="367"/>
                  </a:lnTo>
                  <a:lnTo>
                    <a:pt x="13800" y="245"/>
                  </a:lnTo>
                  <a:lnTo>
                    <a:pt x="13531" y="123"/>
                  </a:lnTo>
                  <a:lnTo>
                    <a:pt x="13385" y="74"/>
                  </a:lnTo>
                  <a:lnTo>
                    <a:pt x="13189" y="50"/>
                  </a:lnTo>
                  <a:lnTo>
                    <a:pt x="12994" y="25"/>
                  </a:lnTo>
                  <a:lnTo>
                    <a:pt x="12774" y="1"/>
                  </a:lnTo>
                  <a:lnTo>
                    <a:pt x="12530" y="25"/>
                  </a:lnTo>
                  <a:lnTo>
                    <a:pt x="12335" y="50"/>
                  </a:lnTo>
                  <a:lnTo>
                    <a:pt x="12164" y="74"/>
                  </a:lnTo>
                  <a:lnTo>
                    <a:pt x="11993" y="123"/>
                  </a:lnTo>
                  <a:lnTo>
                    <a:pt x="11724" y="245"/>
                  </a:lnTo>
                  <a:lnTo>
                    <a:pt x="11504" y="367"/>
                  </a:lnTo>
                  <a:lnTo>
                    <a:pt x="11333" y="465"/>
                  </a:lnTo>
                  <a:lnTo>
                    <a:pt x="11162" y="538"/>
                  </a:lnTo>
                  <a:lnTo>
                    <a:pt x="10967" y="587"/>
                  </a:lnTo>
                  <a:lnTo>
                    <a:pt x="10478" y="587"/>
                  </a:lnTo>
                  <a:lnTo>
                    <a:pt x="10283" y="538"/>
                  </a:lnTo>
                  <a:lnTo>
                    <a:pt x="10112" y="465"/>
                  </a:lnTo>
                  <a:lnTo>
                    <a:pt x="9941" y="367"/>
                  </a:lnTo>
                  <a:lnTo>
                    <a:pt x="9721" y="245"/>
                  </a:lnTo>
                  <a:lnTo>
                    <a:pt x="9428" y="123"/>
                  </a:lnTo>
                  <a:lnTo>
                    <a:pt x="9282" y="74"/>
                  </a:lnTo>
                  <a:lnTo>
                    <a:pt x="9111" y="50"/>
                  </a:lnTo>
                  <a:lnTo>
                    <a:pt x="8891" y="25"/>
                  </a:lnTo>
                  <a:lnTo>
                    <a:pt x="8671" y="1"/>
                  </a:lnTo>
                  <a:lnTo>
                    <a:pt x="8451" y="25"/>
                  </a:lnTo>
                  <a:lnTo>
                    <a:pt x="8231" y="50"/>
                  </a:lnTo>
                  <a:lnTo>
                    <a:pt x="8061" y="74"/>
                  </a:lnTo>
                  <a:lnTo>
                    <a:pt x="7890" y="123"/>
                  </a:lnTo>
                  <a:lnTo>
                    <a:pt x="7621" y="245"/>
                  </a:lnTo>
                  <a:lnTo>
                    <a:pt x="7401" y="367"/>
                  </a:lnTo>
                  <a:lnTo>
                    <a:pt x="7230" y="465"/>
                  </a:lnTo>
                  <a:lnTo>
                    <a:pt x="7059" y="538"/>
                  </a:lnTo>
                  <a:lnTo>
                    <a:pt x="6864" y="587"/>
                  </a:lnTo>
                  <a:lnTo>
                    <a:pt x="6375" y="587"/>
                  </a:lnTo>
                  <a:lnTo>
                    <a:pt x="6180" y="538"/>
                  </a:lnTo>
                  <a:lnTo>
                    <a:pt x="6009" y="465"/>
                  </a:lnTo>
                  <a:lnTo>
                    <a:pt x="5838" y="367"/>
                  </a:lnTo>
                  <a:lnTo>
                    <a:pt x="5618" y="245"/>
                  </a:lnTo>
                  <a:lnTo>
                    <a:pt x="5350" y="123"/>
                  </a:lnTo>
                  <a:lnTo>
                    <a:pt x="5179" y="74"/>
                  </a:lnTo>
                  <a:lnTo>
                    <a:pt x="5008" y="50"/>
                  </a:lnTo>
                  <a:lnTo>
                    <a:pt x="4812" y="25"/>
                  </a:lnTo>
                  <a:lnTo>
                    <a:pt x="4568" y="1"/>
                  </a:lnTo>
                  <a:lnTo>
                    <a:pt x="4348" y="25"/>
                  </a:lnTo>
                  <a:lnTo>
                    <a:pt x="4153" y="50"/>
                  </a:lnTo>
                  <a:lnTo>
                    <a:pt x="3957" y="74"/>
                  </a:lnTo>
                  <a:lnTo>
                    <a:pt x="3811" y="123"/>
                  </a:lnTo>
                  <a:lnTo>
                    <a:pt x="3542" y="245"/>
                  </a:lnTo>
                  <a:lnTo>
                    <a:pt x="3298" y="367"/>
                  </a:lnTo>
                  <a:lnTo>
                    <a:pt x="3152" y="465"/>
                  </a:lnTo>
                  <a:lnTo>
                    <a:pt x="2981" y="538"/>
                  </a:lnTo>
                  <a:lnTo>
                    <a:pt x="2785" y="587"/>
                  </a:lnTo>
                  <a:lnTo>
                    <a:pt x="2272" y="587"/>
                  </a:lnTo>
                  <a:lnTo>
                    <a:pt x="2077" y="538"/>
                  </a:lnTo>
                  <a:lnTo>
                    <a:pt x="1906" y="465"/>
                  </a:lnTo>
                  <a:lnTo>
                    <a:pt x="1759" y="367"/>
                  </a:lnTo>
                  <a:lnTo>
                    <a:pt x="1515" y="245"/>
                  </a:lnTo>
                  <a:lnTo>
                    <a:pt x="1247" y="123"/>
                  </a:lnTo>
                  <a:lnTo>
                    <a:pt x="1100" y="74"/>
                  </a:lnTo>
                  <a:lnTo>
                    <a:pt x="905" y="50"/>
                  </a:lnTo>
                  <a:lnTo>
                    <a:pt x="709" y="25"/>
                  </a:lnTo>
                  <a:lnTo>
                    <a:pt x="48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38"/>
            <p:cNvSpPr/>
            <p:nvPr/>
          </p:nvSpPr>
          <p:spPr>
            <a:xfrm>
              <a:off x="6684575" y="4312500"/>
              <a:ext cx="349875" cy="377350"/>
            </a:xfrm>
            <a:custGeom>
              <a:avLst/>
              <a:gdLst/>
              <a:ahLst/>
              <a:cxnLst/>
              <a:rect l="l" t="t" r="r" b="b"/>
              <a:pathLst>
                <a:path w="13995" h="15094" extrusionOk="0">
                  <a:moveTo>
                    <a:pt x="5691" y="5740"/>
                  </a:moveTo>
                  <a:lnTo>
                    <a:pt x="5764" y="5764"/>
                  </a:lnTo>
                  <a:lnTo>
                    <a:pt x="5813" y="5837"/>
                  </a:lnTo>
                  <a:lnTo>
                    <a:pt x="5862" y="5886"/>
                  </a:lnTo>
                  <a:lnTo>
                    <a:pt x="5935" y="6082"/>
                  </a:lnTo>
                  <a:lnTo>
                    <a:pt x="5959" y="6301"/>
                  </a:lnTo>
                  <a:lnTo>
                    <a:pt x="5935" y="6521"/>
                  </a:lnTo>
                  <a:lnTo>
                    <a:pt x="5862" y="6692"/>
                  </a:lnTo>
                  <a:lnTo>
                    <a:pt x="5813" y="6765"/>
                  </a:lnTo>
                  <a:lnTo>
                    <a:pt x="5764" y="6814"/>
                  </a:lnTo>
                  <a:lnTo>
                    <a:pt x="5691" y="6839"/>
                  </a:lnTo>
                  <a:lnTo>
                    <a:pt x="5642" y="6863"/>
                  </a:lnTo>
                  <a:lnTo>
                    <a:pt x="5569" y="6839"/>
                  </a:lnTo>
                  <a:lnTo>
                    <a:pt x="5520" y="6814"/>
                  </a:lnTo>
                  <a:lnTo>
                    <a:pt x="5446" y="6765"/>
                  </a:lnTo>
                  <a:lnTo>
                    <a:pt x="5398" y="6692"/>
                  </a:lnTo>
                  <a:lnTo>
                    <a:pt x="5349" y="6521"/>
                  </a:lnTo>
                  <a:lnTo>
                    <a:pt x="5324" y="6301"/>
                  </a:lnTo>
                  <a:lnTo>
                    <a:pt x="5349" y="6082"/>
                  </a:lnTo>
                  <a:lnTo>
                    <a:pt x="5398" y="5886"/>
                  </a:lnTo>
                  <a:lnTo>
                    <a:pt x="5446" y="5837"/>
                  </a:lnTo>
                  <a:lnTo>
                    <a:pt x="5520" y="5764"/>
                  </a:lnTo>
                  <a:lnTo>
                    <a:pt x="5569" y="5740"/>
                  </a:lnTo>
                  <a:close/>
                  <a:moveTo>
                    <a:pt x="8402" y="5740"/>
                  </a:moveTo>
                  <a:lnTo>
                    <a:pt x="8475" y="5764"/>
                  </a:lnTo>
                  <a:lnTo>
                    <a:pt x="8524" y="5837"/>
                  </a:lnTo>
                  <a:lnTo>
                    <a:pt x="8573" y="5886"/>
                  </a:lnTo>
                  <a:lnTo>
                    <a:pt x="8621" y="6082"/>
                  </a:lnTo>
                  <a:lnTo>
                    <a:pt x="8646" y="6301"/>
                  </a:lnTo>
                  <a:lnTo>
                    <a:pt x="8621" y="6521"/>
                  </a:lnTo>
                  <a:lnTo>
                    <a:pt x="8573" y="6692"/>
                  </a:lnTo>
                  <a:lnTo>
                    <a:pt x="8524" y="6765"/>
                  </a:lnTo>
                  <a:lnTo>
                    <a:pt x="8475" y="6814"/>
                  </a:lnTo>
                  <a:lnTo>
                    <a:pt x="8402" y="6839"/>
                  </a:lnTo>
                  <a:lnTo>
                    <a:pt x="8328" y="6863"/>
                  </a:lnTo>
                  <a:lnTo>
                    <a:pt x="8280" y="6839"/>
                  </a:lnTo>
                  <a:lnTo>
                    <a:pt x="8206" y="6814"/>
                  </a:lnTo>
                  <a:lnTo>
                    <a:pt x="8157" y="6765"/>
                  </a:lnTo>
                  <a:lnTo>
                    <a:pt x="8109" y="6692"/>
                  </a:lnTo>
                  <a:lnTo>
                    <a:pt x="8035" y="6521"/>
                  </a:lnTo>
                  <a:lnTo>
                    <a:pt x="8011" y="6301"/>
                  </a:lnTo>
                  <a:lnTo>
                    <a:pt x="8035" y="6082"/>
                  </a:lnTo>
                  <a:lnTo>
                    <a:pt x="8109" y="5886"/>
                  </a:lnTo>
                  <a:lnTo>
                    <a:pt x="8157" y="5837"/>
                  </a:lnTo>
                  <a:lnTo>
                    <a:pt x="8206" y="5764"/>
                  </a:lnTo>
                  <a:lnTo>
                    <a:pt x="8280" y="5740"/>
                  </a:lnTo>
                  <a:close/>
                  <a:moveTo>
                    <a:pt x="9867" y="2931"/>
                  </a:moveTo>
                  <a:lnTo>
                    <a:pt x="9867" y="4421"/>
                  </a:lnTo>
                  <a:lnTo>
                    <a:pt x="11552" y="4421"/>
                  </a:lnTo>
                  <a:lnTo>
                    <a:pt x="11552" y="6033"/>
                  </a:lnTo>
                  <a:lnTo>
                    <a:pt x="7229" y="4225"/>
                  </a:lnTo>
                  <a:lnTo>
                    <a:pt x="7229" y="9867"/>
                  </a:lnTo>
                  <a:lnTo>
                    <a:pt x="7205" y="9965"/>
                  </a:lnTo>
                  <a:lnTo>
                    <a:pt x="7156" y="10063"/>
                  </a:lnTo>
                  <a:lnTo>
                    <a:pt x="7083" y="10111"/>
                  </a:lnTo>
                  <a:lnTo>
                    <a:pt x="6887" y="10111"/>
                  </a:lnTo>
                  <a:lnTo>
                    <a:pt x="6814" y="10063"/>
                  </a:lnTo>
                  <a:lnTo>
                    <a:pt x="6765" y="9965"/>
                  </a:lnTo>
                  <a:lnTo>
                    <a:pt x="6741" y="9867"/>
                  </a:lnTo>
                  <a:lnTo>
                    <a:pt x="6741" y="4225"/>
                  </a:lnTo>
                  <a:lnTo>
                    <a:pt x="2418" y="6033"/>
                  </a:lnTo>
                  <a:lnTo>
                    <a:pt x="2418" y="4421"/>
                  </a:lnTo>
                  <a:lnTo>
                    <a:pt x="4103" y="4421"/>
                  </a:lnTo>
                  <a:lnTo>
                    <a:pt x="4103" y="2931"/>
                  </a:lnTo>
                  <a:close/>
                  <a:moveTo>
                    <a:pt x="5520" y="0"/>
                  </a:moveTo>
                  <a:lnTo>
                    <a:pt x="5520" y="2027"/>
                  </a:lnTo>
                  <a:lnTo>
                    <a:pt x="3151" y="2027"/>
                  </a:lnTo>
                  <a:lnTo>
                    <a:pt x="3151" y="3542"/>
                  </a:lnTo>
                  <a:lnTo>
                    <a:pt x="1466" y="3542"/>
                  </a:lnTo>
                  <a:lnTo>
                    <a:pt x="1466" y="6423"/>
                  </a:lnTo>
                  <a:lnTo>
                    <a:pt x="586" y="6765"/>
                  </a:lnTo>
                  <a:lnTo>
                    <a:pt x="415" y="6863"/>
                  </a:lnTo>
                  <a:lnTo>
                    <a:pt x="269" y="6985"/>
                  </a:lnTo>
                  <a:lnTo>
                    <a:pt x="147" y="7132"/>
                  </a:lnTo>
                  <a:lnTo>
                    <a:pt x="49" y="7278"/>
                  </a:lnTo>
                  <a:lnTo>
                    <a:pt x="0" y="7425"/>
                  </a:lnTo>
                  <a:lnTo>
                    <a:pt x="0" y="7596"/>
                  </a:lnTo>
                  <a:lnTo>
                    <a:pt x="0" y="7791"/>
                  </a:lnTo>
                  <a:lnTo>
                    <a:pt x="73" y="7987"/>
                  </a:lnTo>
                  <a:lnTo>
                    <a:pt x="1514" y="11308"/>
                  </a:lnTo>
                  <a:lnTo>
                    <a:pt x="1514" y="14874"/>
                  </a:lnTo>
                  <a:lnTo>
                    <a:pt x="1759" y="14752"/>
                  </a:lnTo>
                  <a:lnTo>
                    <a:pt x="2052" y="14630"/>
                  </a:lnTo>
                  <a:lnTo>
                    <a:pt x="2247" y="14581"/>
                  </a:lnTo>
                  <a:lnTo>
                    <a:pt x="2442" y="14556"/>
                  </a:lnTo>
                  <a:lnTo>
                    <a:pt x="2662" y="14532"/>
                  </a:lnTo>
                  <a:lnTo>
                    <a:pt x="2882" y="14508"/>
                  </a:lnTo>
                  <a:lnTo>
                    <a:pt x="3175" y="14532"/>
                  </a:lnTo>
                  <a:lnTo>
                    <a:pt x="3419" y="14556"/>
                  </a:lnTo>
                  <a:lnTo>
                    <a:pt x="3639" y="14605"/>
                  </a:lnTo>
                  <a:lnTo>
                    <a:pt x="3835" y="14678"/>
                  </a:lnTo>
                  <a:lnTo>
                    <a:pt x="4152" y="14801"/>
                  </a:lnTo>
                  <a:lnTo>
                    <a:pt x="4396" y="14947"/>
                  </a:lnTo>
                  <a:lnTo>
                    <a:pt x="4543" y="15020"/>
                  </a:lnTo>
                  <a:lnTo>
                    <a:pt x="4641" y="15069"/>
                  </a:lnTo>
                  <a:lnTo>
                    <a:pt x="4787" y="15094"/>
                  </a:lnTo>
                  <a:lnTo>
                    <a:pt x="5105" y="15094"/>
                  </a:lnTo>
                  <a:lnTo>
                    <a:pt x="5227" y="15069"/>
                  </a:lnTo>
                  <a:lnTo>
                    <a:pt x="5349" y="15020"/>
                  </a:lnTo>
                  <a:lnTo>
                    <a:pt x="5471" y="14947"/>
                  </a:lnTo>
                  <a:lnTo>
                    <a:pt x="5740" y="14801"/>
                  </a:lnTo>
                  <a:lnTo>
                    <a:pt x="6057" y="14678"/>
                  </a:lnTo>
                  <a:lnTo>
                    <a:pt x="6252" y="14605"/>
                  </a:lnTo>
                  <a:lnTo>
                    <a:pt x="6472" y="14556"/>
                  </a:lnTo>
                  <a:lnTo>
                    <a:pt x="6716" y="14532"/>
                  </a:lnTo>
                  <a:lnTo>
                    <a:pt x="6985" y="14508"/>
                  </a:lnTo>
                  <a:lnTo>
                    <a:pt x="7254" y="14532"/>
                  </a:lnTo>
                  <a:lnTo>
                    <a:pt x="7498" y="14556"/>
                  </a:lnTo>
                  <a:lnTo>
                    <a:pt x="7718" y="14605"/>
                  </a:lnTo>
                  <a:lnTo>
                    <a:pt x="7913" y="14678"/>
                  </a:lnTo>
                  <a:lnTo>
                    <a:pt x="8255" y="14801"/>
                  </a:lnTo>
                  <a:lnTo>
                    <a:pt x="8499" y="14947"/>
                  </a:lnTo>
                  <a:lnTo>
                    <a:pt x="8621" y="15020"/>
                  </a:lnTo>
                  <a:lnTo>
                    <a:pt x="8744" y="15069"/>
                  </a:lnTo>
                  <a:lnTo>
                    <a:pt x="8866" y="15094"/>
                  </a:lnTo>
                  <a:lnTo>
                    <a:pt x="9183" y="15094"/>
                  </a:lnTo>
                  <a:lnTo>
                    <a:pt x="9330" y="15069"/>
                  </a:lnTo>
                  <a:lnTo>
                    <a:pt x="9427" y="15020"/>
                  </a:lnTo>
                  <a:lnTo>
                    <a:pt x="9574" y="14947"/>
                  </a:lnTo>
                  <a:lnTo>
                    <a:pt x="9818" y="14801"/>
                  </a:lnTo>
                  <a:lnTo>
                    <a:pt x="10136" y="14678"/>
                  </a:lnTo>
                  <a:lnTo>
                    <a:pt x="10331" y="14605"/>
                  </a:lnTo>
                  <a:lnTo>
                    <a:pt x="10551" y="14556"/>
                  </a:lnTo>
                  <a:lnTo>
                    <a:pt x="10795" y="14532"/>
                  </a:lnTo>
                  <a:lnTo>
                    <a:pt x="11088" y="14508"/>
                  </a:lnTo>
                  <a:lnTo>
                    <a:pt x="11308" y="14532"/>
                  </a:lnTo>
                  <a:lnTo>
                    <a:pt x="11528" y="14556"/>
                  </a:lnTo>
                  <a:lnTo>
                    <a:pt x="11723" y="14581"/>
                  </a:lnTo>
                  <a:lnTo>
                    <a:pt x="11919" y="14630"/>
                  </a:lnTo>
                  <a:lnTo>
                    <a:pt x="12212" y="14752"/>
                  </a:lnTo>
                  <a:lnTo>
                    <a:pt x="12456" y="14874"/>
                  </a:lnTo>
                  <a:lnTo>
                    <a:pt x="12456" y="11308"/>
                  </a:lnTo>
                  <a:lnTo>
                    <a:pt x="13897" y="7987"/>
                  </a:lnTo>
                  <a:lnTo>
                    <a:pt x="13970" y="7791"/>
                  </a:lnTo>
                  <a:lnTo>
                    <a:pt x="13995" y="7596"/>
                  </a:lnTo>
                  <a:lnTo>
                    <a:pt x="13970" y="7425"/>
                  </a:lnTo>
                  <a:lnTo>
                    <a:pt x="13921" y="7278"/>
                  </a:lnTo>
                  <a:lnTo>
                    <a:pt x="13824" y="7132"/>
                  </a:lnTo>
                  <a:lnTo>
                    <a:pt x="13701" y="6985"/>
                  </a:lnTo>
                  <a:lnTo>
                    <a:pt x="13555" y="6863"/>
                  </a:lnTo>
                  <a:lnTo>
                    <a:pt x="13384" y="6765"/>
                  </a:lnTo>
                  <a:lnTo>
                    <a:pt x="12505" y="6423"/>
                  </a:lnTo>
                  <a:lnTo>
                    <a:pt x="12505" y="3542"/>
                  </a:lnTo>
                  <a:lnTo>
                    <a:pt x="10820" y="3542"/>
                  </a:lnTo>
                  <a:lnTo>
                    <a:pt x="10820" y="2027"/>
                  </a:lnTo>
                  <a:lnTo>
                    <a:pt x="8450" y="2027"/>
                  </a:lnTo>
                  <a:lnTo>
                    <a:pt x="845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97" name="Google Shape;697;p38"/>
          <p:cNvSpPr/>
          <p:nvPr/>
        </p:nvSpPr>
        <p:spPr>
          <a:xfrm>
            <a:off x="1434892" y="4328418"/>
            <a:ext cx="465527" cy="274647"/>
          </a:xfrm>
          <a:custGeom>
            <a:avLst/>
            <a:gdLst/>
            <a:ahLst/>
            <a:cxnLst/>
            <a:rect l="l" t="t" r="r" b="b"/>
            <a:pathLst>
              <a:path w="22274" h="13141" extrusionOk="0">
                <a:moveTo>
                  <a:pt x="14532" y="3786"/>
                </a:moveTo>
                <a:lnTo>
                  <a:pt x="11747" y="7084"/>
                </a:lnTo>
                <a:lnTo>
                  <a:pt x="11577" y="7035"/>
                </a:lnTo>
                <a:lnTo>
                  <a:pt x="11406" y="6986"/>
                </a:lnTo>
                <a:lnTo>
                  <a:pt x="11235" y="6937"/>
                </a:lnTo>
                <a:lnTo>
                  <a:pt x="10893" y="6937"/>
                </a:lnTo>
                <a:lnTo>
                  <a:pt x="10746" y="6961"/>
                </a:lnTo>
                <a:lnTo>
                  <a:pt x="9207" y="3786"/>
                </a:lnTo>
                <a:close/>
                <a:moveTo>
                  <a:pt x="7034" y="6082"/>
                </a:moveTo>
                <a:lnTo>
                  <a:pt x="7229" y="6302"/>
                </a:lnTo>
                <a:lnTo>
                  <a:pt x="7400" y="6522"/>
                </a:lnTo>
                <a:lnTo>
                  <a:pt x="7571" y="6766"/>
                </a:lnTo>
                <a:lnTo>
                  <a:pt x="7718" y="7010"/>
                </a:lnTo>
                <a:lnTo>
                  <a:pt x="7840" y="7279"/>
                </a:lnTo>
                <a:lnTo>
                  <a:pt x="7937" y="7572"/>
                </a:lnTo>
                <a:lnTo>
                  <a:pt x="8011" y="7841"/>
                </a:lnTo>
                <a:lnTo>
                  <a:pt x="8060" y="8134"/>
                </a:lnTo>
                <a:lnTo>
                  <a:pt x="5422" y="8134"/>
                </a:lnTo>
                <a:lnTo>
                  <a:pt x="7034" y="6082"/>
                </a:lnTo>
                <a:close/>
                <a:moveTo>
                  <a:pt x="8475" y="4275"/>
                </a:moveTo>
                <a:lnTo>
                  <a:pt x="9965" y="7352"/>
                </a:lnTo>
                <a:lnTo>
                  <a:pt x="9769" y="7523"/>
                </a:lnTo>
                <a:lnTo>
                  <a:pt x="9623" y="7743"/>
                </a:lnTo>
                <a:lnTo>
                  <a:pt x="9525" y="7963"/>
                </a:lnTo>
                <a:lnTo>
                  <a:pt x="9427" y="8183"/>
                </a:lnTo>
                <a:lnTo>
                  <a:pt x="9061" y="8183"/>
                </a:lnTo>
                <a:lnTo>
                  <a:pt x="8988" y="7767"/>
                </a:lnTo>
                <a:lnTo>
                  <a:pt x="8890" y="7377"/>
                </a:lnTo>
                <a:lnTo>
                  <a:pt x="8768" y="6986"/>
                </a:lnTo>
                <a:lnTo>
                  <a:pt x="8597" y="6619"/>
                </a:lnTo>
                <a:lnTo>
                  <a:pt x="8402" y="6253"/>
                </a:lnTo>
                <a:lnTo>
                  <a:pt x="8182" y="5936"/>
                </a:lnTo>
                <a:lnTo>
                  <a:pt x="7937" y="5618"/>
                </a:lnTo>
                <a:lnTo>
                  <a:pt x="7644" y="5325"/>
                </a:lnTo>
                <a:lnTo>
                  <a:pt x="8475" y="4275"/>
                </a:lnTo>
                <a:close/>
                <a:moveTo>
                  <a:pt x="11161" y="8012"/>
                </a:moveTo>
                <a:lnTo>
                  <a:pt x="11259" y="8060"/>
                </a:lnTo>
                <a:lnTo>
                  <a:pt x="11381" y="8109"/>
                </a:lnTo>
                <a:lnTo>
                  <a:pt x="11454" y="8183"/>
                </a:lnTo>
                <a:lnTo>
                  <a:pt x="11528" y="8280"/>
                </a:lnTo>
                <a:lnTo>
                  <a:pt x="11577" y="8378"/>
                </a:lnTo>
                <a:lnTo>
                  <a:pt x="11625" y="8476"/>
                </a:lnTo>
                <a:lnTo>
                  <a:pt x="11625" y="8598"/>
                </a:lnTo>
                <a:lnTo>
                  <a:pt x="11625" y="8695"/>
                </a:lnTo>
                <a:lnTo>
                  <a:pt x="11577" y="8818"/>
                </a:lnTo>
                <a:lnTo>
                  <a:pt x="11528" y="8915"/>
                </a:lnTo>
                <a:lnTo>
                  <a:pt x="11454" y="9013"/>
                </a:lnTo>
                <a:lnTo>
                  <a:pt x="11381" y="9062"/>
                </a:lnTo>
                <a:lnTo>
                  <a:pt x="11259" y="9135"/>
                </a:lnTo>
                <a:lnTo>
                  <a:pt x="11161" y="9159"/>
                </a:lnTo>
                <a:lnTo>
                  <a:pt x="11039" y="9184"/>
                </a:lnTo>
                <a:lnTo>
                  <a:pt x="10942" y="9159"/>
                </a:lnTo>
                <a:lnTo>
                  <a:pt x="10819" y="9135"/>
                </a:lnTo>
                <a:lnTo>
                  <a:pt x="10722" y="9062"/>
                </a:lnTo>
                <a:lnTo>
                  <a:pt x="10624" y="9013"/>
                </a:lnTo>
                <a:lnTo>
                  <a:pt x="10575" y="8915"/>
                </a:lnTo>
                <a:lnTo>
                  <a:pt x="10502" y="8818"/>
                </a:lnTo>
                <a:lnTo>
                  <a:pt x="10477" y="8695"/>
                </a:lnTo>
                <a:lnTo>
                  <a:pt x="10453" y="8598"/>
                </a:lnTo>
                <a:lnTo>
                  <a:pt x="10477" y="8476"/>
                </a:lnTo>
                <a:lnTo>
                  <a:pt x="10502" y="8378"/>
                </a:lnTo>
                <a:lnTo>
                  <a:pt x="10575" y="8280"/>
                </a:lnTo>
                <a:lnTo>
                  <a:pt x="10624" y="8183"/>
                </a:lnTo>
                <a:lnTo>
                  <a:pt x="10722" y="8109"/>
                </a:lnTo>
                <a:lnTo>
                  <a:pt x="10819" y="8060"/>
                </a:lnTo>
                <a:lnTo>
                  <a:pt x="10942" y="8012"/>
                </a:lnTo>
                <a:close/>
                <a:moveTo>
                  <a:pt x="4811" y="5081"/>
                </a:moveTo>
                <a:lnTo>
                  <a:pt x="5056" y="5105"/>
                </a:lnTo>
                <a:lnTo>
                  <a:pt x="5275" y="5154"/>
                </a:lnTo>
                <a:lnTo>
                  <a:pt x="5520" y="5203"/>
                </a:lnTo>
                <a:lnTo>
                  <a:pt x="5739" y="5276"/>
                </a:lnTo>
                <a:lnTo>
                  <a:pt x="5959" y="5374"/>
                </a:lnTo>
                <a:lnTo>
                  <a:pt x="6179" y="5472"/>
                </a:lnTo>
                <a:lnTo>
                  <a:pt x="6374" y="5569"/>
                </a:lnTo>
                <a:lnTo>
                  <a:pt x="4640" y="7816"/>
                </a:lnTo>
                <a:lnTo>
                  <a:pt x="4396" y="7816"/>
                </a:lnTo>
                <a:lnTo>
                  <a:pt x="4250" y="7865"/>
                </a:lnTo>
                <a:lnTo>
                  <a:pt x="4127" y="7938"/>
                </a:lnTo>
                <a:lnTo>
                  <a:pt x="4005" y="8036"/>
                </a:lnTo>
                <a:lnTo>
                  <a:pt x="3908" y="8158"/>
                </a:lnTo>
                <a:lnTo>
                  <a:pt x="3834" y="8280"/>
                </a:lnTo>
                <a:lnTo>
                  <a:pt x="3786" y="8427"/>
                </a:lnTo>
                <a:lnTo>
                  <a:pt x="3761" y="8598"/>
                </a:lnTo>
                <a:lnTo>
                  <a:pt x="3786" y="8744"/>
                </a:lnTo>
                <a:lnTo>
                  <a:pt x="3834" y="8891"/>
                </a:lnTo>
                <a:lnTo>
                  <a:pt x="3908" y="9037"/>
                </a:lnTo>
                <a:lnTo>
                  <a:pt x="4005" y="9135"/>
                </a:lnTo>
                <a:lnTo>
                  <a:pt x="4127" y="9233"/>
                </a:lnTo>
                <a:lnTo>
                  <a:pt x="4250" y="9306"/>
                </a:lnTo>
                <a:lnTo>
                  <a:pt x="4396" y="9355"/>
                </a:lnTo>
                <a:lnTo>
                  <a:pt x="4543" y="9379"/>
                </a:lnTo>
                <a:lnTo>
                  <a:pt x="4738" y="9355"/>
                </a:lnTo>
                <a:lnTo>
                  <a:pt x="4933" y="9282"/>
                </a:lnTo>
                <a:lnTo>
                  <a:pt x="5080" y="9159"/>
                </a:lnTo>
                <a:lnTo>
                  <a:pt x="5227" y="9013"/>
                </a:lnTo>
                <a:lnTo>
                  <a:pt x="8060" y="9013"/>
                </a:lnTo>
                <a:lnTo>
                  <a:pt x="8011" y="9330"/>
                </a:lnTo>
                <a:lnTo>
                  <a:pt x="7937" y="9648"/>
                </a:lnTo>
                <a:lnTo>
                  <a:pt x="7815" y="9965"/>
                </a:lnTo>
                <a:lnTo>
                  <a:pt x="7693" y="10259"/>
                </a:lnTo>
                <a:lnTo>
                  <a:pt x="7522" y="10527"/>
                </a:lnTo>
                <a:lnTo>
                  <a:pt x="7351" y="10771"/>
                </a:lnTo>
                <a:lnTo>
                  <a:pt x="7156" y="11016"/>
                </a:lnTo>
                <a:lnTo>
                  <a:pt x="6912" y="11235"/>
                </a:lnTo>
                <a:lnTo>
                  <a:pt x="6667" y="11431"/>
                </a:lnTo>
                <a:lnTo>
                  <a:pt x="6423" y="11626"/>
                </a:lnTo>
                <a:lnTo>
                  <a:pt x="6130" y="11773"/>
                </a:lnTo>
                <a:lnTo>
                  <a:pt x="5837" y="11895"/>
                </a:lnTo>
                <a:lnTo>
                  <a:pt x="5544" y="12017"/>
                </a:lnTo>
                <a:lnTo>
                  <a:pt x="5227" y="12090"/>
                </a:lnTo>
                <a:lnTo>
                  <a:pt x="4885" y="12139"/>
                </a:lnTo>
                <a:lnTo>
                  <a:pt x="4201" y="12139"/>
                </a:lnTo>
                <a:lnTo>
                  <a:pt x="3834" y="12066"/>
                </a:lnTo>
                <a:lnTo>
                  <a:pt x="3517" y="11993"/>
                </a:lnTo>
                <a:lnTo>
                  <a:pt x="3175" y="11870"/>
                </a:lnTo>
                <a:lnTo>
                  <a:pt x="2882" y="11724"/>
                </a:lnTo>
                <a:lnTo>
                  <a:pt x="2589" y="11553"/>
                </a:lnTo>
                <a:lnTo>
                  <a:pt x="2320" y="11333"/>
                </a:lnTo>
                <a:lnTo>
                  <a:pt x="2052" y="11113"/>
                </a:lnTo>
                <a:lnTo>
                  <a:pt x="1832" y="10869"/>
                </a:lnTo>
                <a:lnTo>
                  <a:pt x="1636" y="10576"/>
                </a:lnTo>
                <a:lnTo>
                  <a:pt x="1441" y="10283"/>
                </a:lnTo>
                <a:lnTo>
                  <a:pt x="1294" y="9990"/>
                </a:lnTo>
                <a:lnTo>
                  <a:pt x="1172" y="9672"/>
                </a:lnTo>
                <a:lnTo>
                  <a:pt x="1099" y="9330"/>
                </a:lnTo>
                <a:lnTo>
                  <a:pt x="1050" y="8964"/>
                </a:lnTo>
                <a:lnTo>
                  <a:pt x="1026" y="8598"/>
                </a:lnTo>
                <a:lnTo>
                  <a:pt x="1050" y="8256"/>
                </a:lnTo>
                <a:lnTo>
                  <a:pt x="1099" y="7889"/>
                </a:lnTo>
                <a:lnTo>
                  <a:pt x="1172" y="7548"/>
                </a:lnTo>
                <a:lnTo>
                  <a:pt x="1294" y="7230"/>
                </a:lnTo>
                <a:lnTo>
                  <a:pt x="1441" y="6913"/>
                </a:lnTo>
                <a:lnTo>
                  <a:pt x="1636" y="6644"/>
                </a:lnTo>
                <a:lnTo>
                  <a:pt x="1832" y="6351"/>
                </a:lnTo>
                <a:lnTo>
                  <a:pt x="2052" y="6107"/>
                </a:lnTo>
                <a:lnTo>
                  <a:pt x="2320" y="5887"/>
                </a:lnTo>
                <a:lnTo>
                  <a:pt x="2589" y="5667"/>
                </a:lnTo>
                <a:lnTo>
                  <a:pt x="2882" y="5496"/>
                </a:lnTo>
                <a:lnTo>
                  <a:pt x="3175" y="5349"/>
                </a:lnTo>
                <a:lnTo>
                  <a:pt x="3517" y="5227"/>
                </a:lnTo>
                <a:lnTo>
                  <a:pt x="3834" y="5154"/>
                </a:lnTo>
                <a:lnTo>
                  <a:pt x="4201" y="5081"/>
                </a:lnTo>
                <a:close/>
                <a:moveTo>
                  <a:pt x="18097" y="5081"/>
                </a:moveTo>
                <a:lnTo>
                  <a:pt x="18464" y="5154"/>
                </a:lnTo>
                <a:lnTo>
                  <a:pt x="18806" y="5227"/>
                </a:lnTo>
                <a:lnTo>
                  <a:pt x="19123" y="5349"/>
                </a:lnTo>
                <a:lnTo>
                  <a:pt x="19441" y="5496"/>
                </a:lnTo>
                <a:lnTo>
                  <a:pt x="19734" y="5667"/>
                </a:lnTo>
                <a:lnTo>
                  <a:pt x="20002" y="5887"/>
                </a:lnTo>
                <a:lnTo>
                  <a:pt x="20247" y="6107"/>
                </a:lnTo>
                <a:lnTo>
                  <a:pt x="20466" y="6351"/>
                </a:lnTo>
                <a:lnTo>
                  <a:pt x="20686" y="6644"/>
                </a:lnTo>
                <a:lnTo>
                  <a:pt x="20857" y="6913"/>
                </a:lnTo>
                <a:lnTo>
                  <a:pt x="21004" y="7230"/>
                </a:lnTo>
                <a:lnTo>
                  <a:pt x="21126" y="7548"/>
                </a:lnTo>
                <a:lnTo>
                  <a:pt x="21199" y="7889"/>
                </a:lnTo>
                <a:lnTo>
                  <a:pt x="21272" y="8256"/>
                </a:lnTo>
                <a:lnTo>
                  <a:pt x="21272" y="8598"/>
                </a:lnTo>
                <a:lnTo>
                  <a:pt x="21272" y="8964"/>
                </a:lnTo>
                <a:lnTo>
                  <a:pt x="21199" y="9330"/>
                </a:lnTo>
                <a:lnTo>
                  <a:pt x="21126" y="9672"/>
                </a:lnTo>
                <a:lnTo>
                  <a:pt x="21004" y="9990"/>
                </a:lnTo>
                <a:lnTo>
                  <a:pt x="20857" y="10283"/>
                </a:lnTo>
                <a:lnTo>
                  <a:pt x="20686" y="10576"/>
                </a:lnTo>
                <a:lnTo>
                  <a:pt x="20466" y="10869"/>
                </a:lnTo>
                <a:lnTo>
                  <a:pt x="20247" y="11113"/>
                </a:lnTo>
                <a:lnTo>
                  <a:pt x="20002" y="11333"/>
                </a:lnTo>
                <a:lnTo>
                  <a:pt x="19734" y="11553"/>
                </a:lnTo>
                <a:lnTo>
                  <a:pt x="19441" y="11724"/>
                </a:lnTo>
                <a:lnTo>
                  <a:pt x="19123" y="11870"/>
                </a:lnTo>
                <a:lnTo>
                  <a:pt x="18806" y="11993"/>
                </a:lnTo>
                <a:lnTo>
                  <a:pt x="18464" y="12066"/>
                </a:lnTo>
                <a:lnTo>
                  <a:pt x="18097" y="12139"/>
                </a:lnTo>
                <a:lnTo>
                  <a:pt x="17389" y="12139"/>
                </a:lnTo>
                <a:lnTo>
                  <a:pt x="17023" y="12066"/>
                </a:lnTo>
                <a:lnTo>
                  <a:pt x="16705" y="11993"/>
                </a:lnTo>
                <a:lnTo>
                  <a:pt x="16363" y="11870"/>
                </a:lnTo>
                <a:lnTo>
                  <a:pt x="16070" y="11724"/>
                </a:lnTo>
                <a:lnTo>
                  <a:pt x="15777" y="11553"/>
                </a:lnTo>
                <a:lnTo>
                  <a:pt x="15509" y="11333"/>
                </a:lnTo>
                <a:lnTo>
                  <a:pt x="15240" y="11113"/>
                </a:lnTo>
                <a:lnTo>
                  <a:pt x="15020" y="10869"/>
                </a:lnTo>
                <a:lnTo>
                  <a:pt x="14825" y="10576"/>
                </a:lnTo>
                <a:lnTo>
                  <a:pt x="14629" y="10283"/>
                </a:lnTo>
                <a:lnTo>
                  <a:pt x="14483" y="9990"/>
                </a:lnTo>
                <a:lnTo>
                  <a:pt x="14361" y="9672"/>
                </a:lnTo>
                <a:lnTo>
                  <a:pt x="14287" y="9330"/>
                </a:lnTo>
                <a:lnTo>
                  <a:pt x="14239" y="8964"/>
                </a:lnTo>
                <a:lnTo>
                  <a:pt x="14214" y="8598"/>
                </a:lnTo>
                <a:lnTo>
                  <a:pt x="14214" y="8354"/>
                </a:lnTo>
                <a:lnTo>
                  <a:pt x="14239" y="8109"/>
                </a:lnTo>
                <a:lnTo>
                  <a:pt x="14287" y="7889"/>
                </a:lnTo>
                <a:lnTo>
                  <a:pt x="14336" y="7645"/>
                </a:lnTo>
                <a:lnTo>
                  <a:pt x="14410" y="7425"/>
                </a:lnTo>
                <a:lnTo>
                  <a:pt x="14507" y="7206"/>
                </a:lnTo>
                <a:lnTo>
                  <a:pt x="14605" y="6986"/>
                </a:lnTo>
                <a:lnTo>
                  <a:pt x="14703" y="6790"/>
                </a:lnTo>
                <a:lnTo>
                  <a:pt x="14849" y="6595"/>
                </a:lnTo>
                <a:lnTo>
                  <a:pt x="14971" y="6424"/>
                </a:lnTo>
                <a:lnTo>
                  <a:pt x="15118" y="6229"/>
                </a:lnTo>
                <a:lnTo>
                  <a:pt x="15289" y="6082"/>
                </a:lnTo>
                <a:lnTo>
                  <a:pt x="15460" y="5911"/>
                </a:lnTo>
                <a:lnTo>
                  <a:pt x="15631" y="5765"/>
                </a:lnTo>
                <a:lnTo>
                  <a:pt x="15826" y="5643"/>
                </a:lnTo>
                <a:lnTo>
                  <a:pt x="16022" y="5520"/>
                </a:lnTo>
                <a:lnTo>
                  <a:pt x="17096" y="8134"/>
                </a:lnTo>
                <a:lnTo>
                  <a:pt x="17023" y="8231"/>
                </a:lnTo>
                <a:lnTo>
                  <a:pt x="16974" y="8354"/>
                </a:lnTo>
                <a:lnTo>
                  <a:pt x="16950" y="8476"/>
                </a:lnTo>
                <a:lnTo>
                  <a:pt x="16925" y="8598"/>
                </a:lnTo>
                <a:lnTo>
                  <a:pt x="16950" y="8744"/>
                </a:lnTo>
                <a:lnTo>
                  <a:pt x="16998" y="8891"/>
                </a:lnTo>
                <a:lnTo>
                  <a:pt x="17072" y="9037"/>
                </a:lnTo>
                <a:lnTo>
                  <a:pt x="17169" y="9135"/>
                </a:lnTo>
                <a:lnTo>
                  <a:pt x="17292" y="9233"/>
                </a:lnTo>
                <a:lnTo>
                  <a:pt x="17414" y="9306"/>
                </a:lnTo>
                <a:lnTo>
                  <a:pt x="17560" y="9355"/>
                </a:lnTo>
                <a:lnTo>
                  <a:pt x="17731" y="9379"/>
                </a:lnTo>
                <a:lnTo>
                  <a:pt x="17878" y="9355"/>
                </a:lnTo>
                <a:lnTo>
                  <a:pt x="18024" y="9306"/>
                </a:lnTo>
                <a:lnTo>
                  <a:pt x="18146" y="9233"/>
                </a:lnTo>
                <a:lnTo>
                  <a:pt x="18268" y="9135"/>
                </a:lnTo>
                <a:lnTo>
                  <a:pt x="18366" y="9037"/>
                </a:lnTo>
                <a:lnTo>
                  <a:pt x="18439" y="8891"/>
                </a:lnTo>
                <a:lnTo>
                  <a:pt x="18488" y="8744"/>
                </a:lnTo>
                <a:lnTo>
                  <a:pt x="18513" y="8598"/>
                </a:lnTo>
                <a:lnTo>
                  <a:pt x="18488" y="8451"/>
                </a:lnTo>
                <a:lnTo>
                  <a:pt x="18464" y="8329"/>
                </a:lnTo>
                <a:lnTo>
                  <a:pt x="18391" y="8207"/>
                </a:lnTo>
                <a:lnTo>
                  <a:pt x="18317" y="8085"/>
                </a:lnTo>
                <a:lnTo>
                  <a:pt x="18220" y="7987"/>
                </a:lnTo>
                <a:lnTo>
                  <a:pt x="18122" y="7914"/>
                </a:lnTo>
                <a:lnTo>
                  <a:pt x="18000" y="7865"/>
                </a:lnTo>
                <a:lnTo>
                  <a:pt x="17853" y="7816"/>
                </a:lnTo>
                <a:lnTo>
                  <a:pt x="16803" y="5203"/>
                </a:lnTo>
                <a:lnTo>
                  <a:pt x="17023" y="5154"/>
                </a:lnTo>
                <a:lnTo>
                  <a:pt x="17267" y="5105"/>
                </a:lnTo>
                <a:lnTo>
                  <a:pt x="17511" y="5081"/>
                </a:lnTo>
                <a:close/>
                <a:moveTo>
                  <a:pt x="6252" y="1"/>
                </a:moveTo>
                <a:lnTo>
                  <a:pt x="6179" y="25"/>
                </a:lnTo>
                <a:lnTo>
                  <a:pt x="6106" y="74"/>
                </a:lnTo>
                <a:lnTo>
                  <a:pt x="6057" y="123"/>
                </a:lnTo>
                <a:lnTo>
                  <a:pt x="6008" y="196"/>
                </a:lnTo>
                <a:lnTo>
                  <a:pt x="5959" y="245"/>
                </a:lnTo>
                <a:lnTo>
                  <a:pt x="5935" y="343"/>
                </a:lnTo>
                <a:lnTo>
                  <a:pt x="5935" y="416"/>
                </a:lnTo>
                <a:lnTo>
                  <a:pt x="5959" y="660"/>
                </a:lnTo>
                <a:lnTo>
                  <a:pt x="6057" y="978"/>
                </a:lnTo>
                <a:lnTo>
                  <a:pt x="6106" y="1124"/>
                </a:lnTo>
                <a:lnTo>
                  <a:pt x="6179" y="1222"/>
                </a:lnTo>
                <a:lnTo>
                  <a:pt x="6252" y="1320"/>
                </a:lnTo>
                <a:lnTo>
                  <a:pt x="6350" y="1344"/>
                </a:lnTo>
                <a:lnTo>
                  <a:pt x="7107" y="1344"/>
                </a:lnTo>
                <a:lnTo>
                  <a:pt x="8084" y="3396"/>
                </a:lnTo>
                <a:lnTo>
                  <a:pt x="6985" y="4788"/>
                </a:lnTo>
                <a:lnTo>
                  <a:pt x="6716" y="4617"/>
                </a:lnTo>
                <a:lnTo>
                  <a:pt x="6423" y="4470"/>
                </a:lnTo>
                <a:lnTo>
                  <a:pt x="6130" y="4348"/>
                </a:lnTo>
                <a:lnTo>
                  <a:pt x="5813" y="4250"/>
                </a:lnTo>
                <a:lnTo>
                  <a:pt x="5495" y="4177"/>
                </a:lnTo>
                <a:lnTo>
                  <a:pt x="5178" y="4104"/>
                </a:lnTo>
                <a:lnTo>
                  <a:pt x="4860" y="4079"/>
                </a:lnTo>
                <a:lnTo>
                  <a:pt x="4030" y="4079"/>
                </a:lnTo>
                <a:lnTo>
                  <a:pt x="3590" y="4153"/>
                </a:lnTo>
                <a:lnTo>
                  <a:pt x="3151" y="4275"/>
                </a:lnTo>
                <a:lnTo>
                  <a:pt x="2735" y="4421"/>
                </a:lnTo>
                <a:lnTo>
                  <a:pt x="2345" y="4617"/>
                </a:lnTo>
                <a:lnTo>
                  <a:pt x="1978" y="4837"/>
                </a:lnTo>
                <a:lnTo>
                  <a:pt x="1636" y="5105"/>
                </a:lnTo>
                <a:lnTo>
                  <a:pt x="1319" y="5398"/>
                </a:lnTo>
                <a:lnTo>
                  <a:pt x="1026" y="5716"/>
                </a:lnTo>
                <a:lnTo>
                  <a:pt x="782" y="6058"/>
                </a:lnTo>
                <a:lnTo>
                  <a:pt x="537" y="6449"/>
                </a:lnTo>
                <a:lnTo>
                  <a:pt x="366" y="6839"/>
                </a:lnTo>
                <a:lnTo>
                  <a:pt x="220" y="7254"/>
                </a:lnTo>
                <a:lnTo>
                  <a:pt x="98" y="7670"/>
                </a:lnTo>
                <a:lnTo>
                  <a:pt x="24" y="8134"/>
                </a:lnTo>
                <a:lnTo>
                  <a:pt x="0" y="8598"/>
                </a:lnTo>
                <a:lnTo>
                  <a:pt x="24" y="9062"/>
                </a:lnTo>
                <a:lnTo>
                  <a:pt x="98" y="9501"/>
                </a:lnTo>
                <a:lnTo>
                  <a:pt x="220" y="9941"/>
                </a:lnTo>
                <a:lnTo>
                  <a:pt x="366" y="10356"/>
                </a:lnTo>
                <a:lnTo>
                  <a:pt x="562" y="10747"/>
                </a:lnTo>
                <a:lnTo>
                  <a:pt x="782" y="11138"/>
                </a:lnTo>
                <a:lnTo>
                  <a:pt x="1050" y="11480"/>
                </a:lnTo>
                <a:lnTo>
                  <a:pt x="1343" y="11797"/>
                </a:lnTo>
                <a:lnTo>
                  <a:pt x="1661" y="12090"/>
                </a:lnTo>
                <a:lnTo>
                  <a:pt x="2003" y="12359"/>
                </a:lnTo>
                <a:lnTo>
                  <a:pt x="2369" y="12579"/>
                </a:lnTo>
                <a:lnTo>
                  <a:pt x="2760" y="12774"/>
                </a:lnTo>
                <a:lnTo>
                  <a:pt x="3175" y="12945"/>
                </a:lnTo>
                <a:lnTo>
                  <a:pt x="3615" y="13043"/>
                </a:lnTo>
                <a:lnTo>
                  <a:pt x="4079" y="13116"/>
                </a:lnTo>
                <a:lnTo>
                  <a:pt x="4518" y="13140"/>
                </a:lnTo>
                <a:lnTo>
                  <a:pt x="4982" y="13116"/>
                </a:lnTo>
                <a:lnTo>
                  <a:pt x="5397" y="13043"/>
                </a:lnTo>
                <a:lnTo>
                  <a:pt x="5813" y="12945"/>
                </a:lnTo>
                <a:lnTo>
                  <a:pt x="6228" y="12823"/>
                </a:lnTo>
                <a:lnTo>
                  <a:pt x="6594" y="12628"/>
                </a:lnTo>
                <a:lnTo>
                  <a:pt x="6961" y="12432"/>
                </a:lnTo>
                <a:lnTo>
                  <a:pt x="7302" y="12188"/>
                </a:lnTo>
                <a:lnTo>
                  <a:pt x="7620" y="11919"/>
                </a:lnTo>
                <a:lnTo>
                  <a:pt x="7913" y="11626"/>
                </a:lnTo>
                <a:lnTo>
                  <a:pt x="8182" y="11309"/>
                </a:lnTo>
                <a:lnTo>
                  <a:pt x="8402" y="10967"/>
                </a:lnTo>
                <a:lnTo>
                  <a:pt x="8597" y="10625"/>
                </a:lnTo>
                <a:lnTo>
                  <a:pt x="8768" y="10234"/>
                </a:lnTo>
                <a:lnTo>
                  <a:pt x="8890" y="9843"/>
                </a:lnTo>
                <a:lnTo>
                  <a:pt x="8988" y="9428"/>
                </a:lnTo>
                <a:lnTo>
                  <a:pt x="9061" y="9013"/>
                </a:lnTo>
                <a:lnTo>
                  <a:pt x="9427" y="9013"/>
                </a:lnTo>
                <a:lnTo>
                  <a:pt x="9525" y="9282"/>
                </a:lnTo>
                <a:lnTo>
                  <a:pt x="9647" y="9501"/>
                </a:lnTo>
                <a:lnTo>
                  <a:pt x="9818" y="9721"/>
                </a:lnTo>
                <a:lnTo>
                  <a:pt x="10013" y="9892"/>
                </a:lnTo>
                <a:lnTo>
                  <a:pt x="10233" y="10039"/>
                </a:lnTo>
                <a:lnTo>
                  <a:pt x="10477" y="10161"/>
                </a:lnTo>
                <a:lnTo>
                  <a:pt x="10746" y="10234"/>
                </a:lnTo>
                <a:lnTo>
                  <a:pt x="11186" y="10234"/>
                </a:lnTo>
                <a:lnTo>
                  <a:pt x="11357" y="10210"/>
                </a:lnTo>
                <a:lnTo>
                  <a:pt x="11503" y="10161"/>
                </a:lnTo>
                <a:lnTo>
                  <a:pt x="11674" y="10112"/>
                </a:lnTo>
                <a:lnTo>
                  <a:pt x="11821" y="10039"/>
                </a:lnTo>
                <a:lnTo>
                  <a:pt x="11943" y="9965"/>
                </a:lnTo>
                <a:lnTo>
                  <a:pt x="12065" y="9868"/>
                </a:lnTo>
                <a:lnTo>
                  <a:pt x="12187" y="9770"/>
                </a:lnTo>
                <a:lnTo>
                  <a:pt x="12309" y="9648"/>
                </a:lnTo>
                <a:lnTo>
                  <a:pt x="12382" y="9526"/>
                </a:lnTo>
                <a:lnTo>
                  <a:pt x="12480" y="9379"/>
                </a:lnTo>
                <a:lnTo>
                  <a:pt x="12553" y="9233"/>
                </a:lnTo>
                <a:lnTo>
                  <a:pt x="12602" y="9086"/>
                </a:lnTo>
                <a:lnTo>
                  <a:pt x="12651" y="8915"/>
                </a:lnTo>
                <a:lnTo>
                  <a:pt x="12676" y="8769"/>
                </a:lnTo>
                <a:lnTo>
                  <a:pt x="12676" y="8598"/>
                </a:lnTo>
                <a:lnTo>
                  <a:pt x="12651" y="8329"/>
                </a:lnTo>
                <a:lnTo>
                  <a:pt x="12602" y="8085"/>
                </a:lnTo>
                <a:lnTo>
                  <a:pt x="12505" y="7865"/>
                </a:lnTo>
                <a:lnTo>
                  <a:pt x="12358" y="7645"/>
                </a:lnTo>
                <a:lnTo>
                  <a:pt x="15411" y="4055"/>
                </a:lnTo>
                <a:lnTo>
                  <a:pt x="15631" y="4592"/>
                </a:lnTo>
                <a:lnTo>
                  <a:pt x="15362" y="4739"/>
                </a:lnTo>
                <a:lnTo>
                  <a:pt x="15093" y="4910"/>
                </a:lnTo>
                <a:lnTo>
                  <a:pt x="14849" y="5105"/>
                </a:lnTo>
                <a:lnTo>
                  <a:pt x="14605" y="5301"/>
                </a:lnTo>
                <a:lnTo>
                  <a:pt x="14385" y="5520"/>
                </a:lnTo>
                <a:lnTo>
                  <a:pt x="14190" y="5765"/>
                </a:lnTo>
                <a:lnTo>
                  <a:pt x="14019" y="6009"/>
                </a:lnTo>
                <a:lnTo>
                  <a:pt x="13848" y="6253"/>
                </a:lnTo>
                <a:lnTo>
                  <a:pt x="13701" y="6522"/>
                </a:lnTo>
                <a:lnTo>
                  <a:pt x="13579" y="6790"/>
                </a:lnTo>
                <a:lnTo>
                  <a:pt x="13457" y="7084"/>
                </a:lnTo>
                <a:lnTo>
                  <a:pt x="13359" y="7377"/>
                </a:lnTo>
                <a:lnTo>
                  <a:pt x="13286" y="7670"/>
                </a:lnTo>
                <a:lnTo>
                  <a:pt x="13237" y="7963"/>
                </a:lnTo>
                <a:lnTo>
                  <a:pt x="13213" y="8280"/>
                </a:lnTo>
                <a:lnTo>
                  <a:pt x="13188" y="8598"/>
                </a:lnTo>
                <a:lnTo>
                  <a:pt x="13213" y="9062"/>
                </a:lnTo>
                <a:lnTo>
                  <a:pt x="13286" y="9501"/>
                </a:lnTo>
                <a:lnTo>
                  <a:pt x="13408" y="9941"/>
                </a:lnTo>
                <a:lnTo>
                  <a:pt x="13555" y="10356"/>
                </a:lnTo>
                <a:lnTo>
                  <a:pt x="13750" y="10747"/>
                </a:lnTo>
                <a:lnTo>
                  <a:pt x="13970" y="11138"/>
                </a:lnTo>
                <a:lnTo>
                  <a:pt x="14239" y="11480"/>
                </a:lnTo>
                <a:lnTo>
                  <a:pt x="14532" y="11797"/>
                </a:lnTo>
                <a:lnTo>
                  <a:pt x="14849" y="12090"/>
                </a:lnTo>
                <a:lnTo>
                  <a:pt x="15191" y="12359"/>
                </a:lnTo>
                <a:lnTo>
                  <a:pt x="15582" y="12579"/>
                </a:lnTo>
                <a:lnTo>
                  <a:pt x="15973" y="12774"/>
                </a:lnTo>
                <a:lnTo>
                  <a:pt x="16388" y="12945"/>
                </a:lnTo>
                <a:lnTo>
                  <a:pt x="16827" y="13043"/>
                </a:lnTo>
                <a:lnTo>
                  <a:pt x="17267" y="13116"/>
                </a:lnTo>
                <a:lnTo>
                  <a:pt x="17756" y="13140"/>
                </a:lnTo>
                <a:lnTo>
                  <a:pt x="18195" y="13116"/>
                </a:lnTo>
                <a:lnTo>
                  <a:pt x="18659" y="13043"/>
                </a:lnTo>
                <a:lnTo>
                  <a:pt x="19099" y="12945"/>
                </a:lnTo>
                <a:lnTo>
                  <a:pt x="19514" y="12774"/>
                </a:lnTo>
                <a:lnTo>
                  <a:pt x="19905" y="12579"/>
                </a:lnTo>
                <a:lnTo>
                  <a:pt x="20271" y="12359"/>
                </a:lnTo>
                <a:lnTo>
                  <a:pt x="20613" y="12090"/>
                </a:lnTo>
                <a:lnTo>
                  <a:pt x="20931" y="11797"/>
                </a:lnTo>
                <a:lnTo>
                  <a:pt x="21224" y="11480"/>
                </a:lnTo>
                <a:lnTo>
                  <a:pt x="21492" y="11138"/>
                </a:lnTo>
                <a:lnTo>
                  <a:pt x="21712" y="10747"/>
                </a:lnTo>
                <a:lnTo>
                  <a:pt x="21907" y="10356"/>
                </a:lnTo>
                <a:lnTo>
                  <a:pt x="22054" y="9941"/>
                </a:lnTo>
                <a:lnTo>
                  <a:pt x="22176" y="9501"/>
                </a:lnTo>
                <a:lnTo>
                  <a:pt x="22249" y="9062"/>
                </a:lnTo>
                <a:lnTo>
                  <a:pt x="22274" y="8598"/>
                </a:lnTo>
                <a:lnTo>
                  <a:pt x="22249" y="8134"/>
                </a:lnTo>
                <a:lnTo>
                  <a:pt x="22176" y="7670"/>
                </a:lnTo>
                <a:lnTo>
                  <a:pt x="22054" y="7230"/>
                </a:lnTo>
                <a:lnTo>
                  <a:pt x="21907" y="6815"/>
                </a:lnTo>
                <a:lnTo>
                  <a:pt x="21712" y="6424"/>
                </a:lnTo>
                <a:lnTo>
                  <a:pt x="21492" y="6058"/>
                </a:lnTo>
                <a:lnTo>
                  <a:pt x="21224" y="5691"/>
                </a:lnTo>
                <a:lnTo>
                  <a:pt x="20931" y="5374"/>
                </a:lnTo>
                <a:lnTo>
                  <a:pt x="20613" y="5081"/>
                </a:lnTo>
                <a:lnTo>
                  <a:pt x="20271" y="4812"/>
                </a:lnTo>
                <a:lnTo>
                  <a:pt x="19905" y="4592"/>
                </a:lnTo>
                <a:lnTo>
                  <a:pt x="19514" y="4397"/>
                </a:lnTo>
                <a:lnTo>
                  <a:pt x="19099" y="4250"/>
                </a:lnTo>
                <a:lnTo>
                  <a:pt x="18659" y="4128"/>
                </a:lnTo>
                <a:lnTo>
                  <a:pt x="18195" y="4079"/>
                </a:lnTo>
                <a:lnTo>
                  <a:pt x="17756" y="4055"/>
                </a:lnTo>
                <a:lnTo>
                  <a:pt x="17414" y="4055"/>
                </a:lnTo>
                <a:lnTo>
                  <a:pt x="17072" y="4104"/>
                </a:lnTo>
                <a:lnTo>
                  <a:pt x="16754" y="4153"/>
                </a:lnTo>
                <a:lnTo>
                  <a:pt x="16412" y="4250"/>
                </a:lnTo>
                <a:lnTo>
                  <a:pt x="15240" y="1344"/>
                </a:lnTo>
                <a:lnTo>
                  <a:pt x="16144" y="1344"/>
                </a:lnTo>
                <a:lnTo>
                  <a:pt x="15997" y="1515"/>
                </a:lnTo>
                <a:lnTo>
                  <a:pt x="15924" y="1564"/>
                </a:lnTo>
                <a:lnTo>
                  <a:pt x="15899" y="1637"/>
                </a:lnTo>
                <a:lnTo>
                  <a:pt x="15875" y="1735"/>
                </a:lnTo>
                <a:lnTo>
                  <a:pt x="15875" y="1808"/>
                </a:lnTo>
                <a:lnTo>
                  <a:pt x="15875" y="1881"/>
                </a:lnTo>
                <a:lnTo>
                  <a:pt x="15899" y="1955"/>
                </a:lnTo>
                <a:lnTo>
                  <a:pt x="15924" y="2028"/>
                </a:lnTo>
                <a:lnTo>
                  <a:pt x="15997" y="2101"/>
                </a:lnTo>
                <a:lnTo>
                  <a:pt x="16046" y="2150"/>
                </a:lnTo>
                <a:lnTo>
                  <a:pt x="16119" y="2199"/>
                </a:lnTo>
                <a:lnTo>
                  <a:pt x="16192" y="2223"/>
                </a:lnTo>
                <a:lnTo>
                  <a:pt x="16363" y="2223"/>
                </a:lnTo>
                <a:lnTo>
                  <a:pt x="16437" y="2199"/>
                </a:lnTo>
                <a:lnTo>
                  <a:pt x="16510" y="2150"/>
                </a:lnTo>
                <a:lnTo>
                  <a:pt x="16583" y="2101"/>
                </a:lnTo>
                <a:lnTo>
                  <a:pt x="16754" y="1930"/>
                </a:lnTo>
                <a:lnTo>
                  <a:pt x="16852" y="1808"/>
                </a:lnTo>
                <a:lnTo>
                  <a:pt x="16925" y="1662"/>
                </a:lnTo>
                <a:lnTo>
                  <a:pt x="16998" y="1491"/>
                </a:lnTo>
                <a:lnTo>
                  <a:pt x="17047" y="1320"/>
                </a:lnTo>
                <a:lnTo>
                  <a:pt x="17047" y="1124"/>
                </a:lnTo>
                <a:lnTo>
                  <a:pt x="16998" y="953"/>
                </a:lnTo>
                <a:lnTo>
                  <a:pt x="16901" y="807"/>
                </a:lnTo>
                <a:lnTo>
                  <a:pt x="16779" y="685"/>
                </a:lnTo>
                <a:lnTo>
                  <a:pt x="16657" y="587"/>
                </a:lnTo>
                <a:lnTo>
                  <a:pt x="16486" y="538"/>
                </a:lnTo>
                <a:lnTo>
                  <a:pt x="16339" y="489"/>
                </a:lnTo>
                <a:lnTo>
                  <a:pt x="16192" y="465"/>
                </a:lnTo>
                <a:lnTo>
                  <a:pt x="14629" y="465"/>
                </a:lnTo>
                <a:lnTo>
                  <a:pt x="14507" y="489"/>
                </a:lnTo>
                <a:lnTo>
                  <a:pt x="14434" y="514"/>
                </a:lnTo>
                <a:lnTo>
                  <a:pt x="14312" y="611"/>
                </a:lnTo>
                <a:lnTo>
                  <a:pt x="14239" y="709"/>
                </a:lnTo>
                <a:lnTo>
                  <a:pt x="14214" y="807"/>
                </a:lnTo>
                <a:lnTo>
                  <a:pt x="14214" y="929"/>
                </a:lnTo>
                <a:lnTo>
                  <a:pt x="14239" y="1027"/>
                </a:lnTo>
                <a:lnTo>
                  <a:pt x="14996" y="2883"/>
                </a:lnTo>
                <a:lnTo>
                  <a:pt x="8792" y="2883"/>
                </a:lnTo>
                <a:lnTo>
                  <a:pt x="8035" y="1344"/>
                </a:lnTo>
                <a:lnTo>
                  <a:pt x="9427" y="1344"/>
                </a:lnTo>
                <a:lnTo>
                  <a:pt x="9525" y="1320"/>
                </a:lnTo>
                <a:lnTo>
                  <a:pt x="9598" y="1295"/>
                </a:lnTo>
                <a:lnTo>
                  <a:pt x="9672" y="1271"/>
                </a:lnTo>
                <a:lnTo>
                  <a:pt x="9720" y="1222"/>
                </a:lnTo>
                <a:lnTo>
                  <a:pt x="9794" y="1149"/>
                </a:lnTo>
                <a:lnTo>
                  <a:pt x="9818" y="1075"/>
                </a:lnTo>
                <a:lnTo>
                  <a:pt x="9842" y="1002"/>
                </a:lnTo>
                <a:lnTo>
                  <a:pt x="9842" y="904"/>
                </a:lnTo>
                <a:lnTo>
                  <a:pt x="9842" y="831"/>
                </a:lnTo>
                <a:lnTo>
                  <a:pt x="9818" y="734"/>
                </a:lnTo>
                <a:lnTo>
                  <a:pt x="9794" y="685"/>
                </a:lnTo>
                <a:lnTo>
                  <a:pt x="9720" y="611"/>
                </a:lnTo>
                <a:lnTo>
                  <a:pt x="9672" y="563"/>
                </a:lnTo>
                <a:lnTo>
                  <a:pt x="9598" y="514"/>
                </a:lnTo>
                <a:lnTo>
                  <a:pt x="9525" y="489"/>
                </a:lnTo>
                <a:lnTo>
                  <a:pt x="9427" y="489"/>
                </a:lnTo>
                <a:lnTo>
                  <a:pt x="6350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98" name="Google Shape;698;p38"/>
          <p:cNvGrpSpPr/>
          <p:nvPr/>
        </p:nvGrpSpPr>
        <p:grpSpPr>
          <a:xfrm>
            <a:off x="2045344" y="4282839"/>
            <a:ext cx="371623" cy="365499"/>
            <a:chOff x="1244325" y="4999400"/>
            <a:chExt cx="444525" cy="437200"/>
          </a:xfrm>
        </p:grpSpPr>
        <p:sp>
          <p:nvSpPr>
            <p:cNvPr id="699" name="Google Shape;699;p38"/>
            <p:cNvSpPr/>
            <p:nvPr/>
          </p:nvSpPr>
          <p:spPr>
            <a:xfrm>
              <a:off x="1244325" y="5161200"/>
              <a:ext cx="374925" cy="222275"/>
            </a:xfrm>
            <a:custGeom>
              <a:avLst/>
              <a:gdLst/>
              <a:ahLst/>
              <a:cxnLst/>
              <a:rect l="l" t="t" r="r" b="b"/>
              <a:pathLst>
                <a:path w="14997" h="8891" extrusionOk="0">
                  <a:moveTo>
                    <a:pt x="2077" y="1661"/>
                  </a:moveTo>
                  <a:lnTo>
                    <a:pt x="2199" y="1685"/>
                  </a:lnTo>
                  <a:lnTo>
                    <a:pt x="2468" y="1783"/>
                  </a:lnTo>
                  <a:lnTo>
                    <a:pt x="2687" y="1930"/>
                  </a:lnTo>
                  <a:lnTo>
                    <a:pt x="2883" y="2076"/>
                  </a:lnTo>
                  <a:lnTo>
                    <a:pt x="2932" y="2443"/>
                  </a:lnTo>
                  <a:lnTo>
                    <a:pt x="3005" y="2833"/>
                  </a:lnTo>
                  <a:lnTo>
                    <a:pt x="3176" y="3664"/>
                  </a:lnTo>
                  <a:lnTo>
                    <a:pt x="3396" y="4470"/>
                  </a:lnTo>
                  <a:lnTo>
                    <a:pt x="3567" y="5154"/>
                  </a:lnTo>
                  <a:lnTo>
                    <a:pt x="3371" y="5105"/>
                  </a:lnTo>
                  <a:lnTo>
                    <a:pt x="3152" y="5031"/>
                  </a:lnTo>
                  <a:lnTo>
                    <a:pt x="2956" y="4934"/>
                  </a:lnTo>
                  <a:lnTo>
                    <a:pt x="2736" y="4812"/>
                  </a:lnTo>
                  <a:lnTo>
                    <a:pt x="2541" y="4690"/>
                  </a:lnTo>
                  <a:lnTo>
                    <a:pt x="2321" y="4543"/>
                  </a:lnTo>
                  <a:lnTo>
                    <a:pt x="2126" y="4372"/>
                  </a:lnTo>
                  <a:lnTo>
                    <a:pt x="1930" y="4201"/>
                  </a:lnTo>
                  <a:lnTo>
                    <a:pt x="1759" y="4006"/>
                  </a:lnTo>
                  <a:lnTo>
                    <a:pt x="1613" y="3810"/>
                  </a:lnTo>
                  <a:lnTo>
                    <a:pt x="1466" y="3590"/>
                  </a:lnTo>
                  <a:lnTo>
                    <a:pt x="1344" y="3395"/>
                  </a:lnTo>
                  <a:lnTo>
                    <a:pt x="1247" y="3175"/>
                  </a:lnTo>
                  <a:lnTo>
                    <a:pt x="1173" y="2931"/>
                  </a:lnTo>
                  <a:lnTo>
                    <a:pt x="1124" y="2711"/>
                  </a:lnTo>
                  <a:lnTo>
                    <a:pt x="1124" y="2491"/>
                  </a:lnTo>
                  <a:lnTo>
                    <a:pt x="1124" y="2320"/>
                  </a:lnTo>
                  <a:lnTo>
                    <a:pt x="1173" y="2174"/>
                  </a:lnTo>
                  <a:lnTo>
                    <a:pt x="1247" y="2027"/>
                  </a:lnTo>
                  <a:lnTo>
                    <a:pt x="1369" y="1905"/>
                  </a:lnTo>
                  <a:lnTo>
                    <a:pt x="1491" y="1808"/>
                  </a:lnTo>
                  <a:lnTo>
                    <a:pt x="1613" y="1734"/>
                  </a:lnTo>
                  <a:lnTo>
                    <a:pt x="1784" y="1685"/>
                  </a:lnTo>
                  <a:lnTo>
                    <a:pt x="1955" y="1661"/>
                  </a:lnTo>
                  <a:close/>
                  <a:moveTo>
                    <a:pt x="3225" y="0"/>
                  </a:moveTo>
                  <a:lnTo>
                    <a:pt x="3127" y="25"/>
                  </a:lnTo>
                  <a:lnTo>
                    <a:pt x="3029" y="98"/>
                  </a:lnTo>
                  <a:lnTo>
                    <a:pt x="2932" y="147"/>
                  </a:lnTo>
                  <a:lnTo>
                    <a:pt x="2883" y="245"/>
                  </a:lnTo>
                  <a:lnTo>
                    <a:pt x="2834" y="342"/>
                  </a:lnTo>
                  <a:lnTo>
                    <a:pt x="2785" y="440"/>
                  </a:lnTo>
                  <a:lnTo>
                    <a:pt x="2785" y="538"/>
                  </a:lnTo>
                  <a:lnTo>
                    <a:pt x="2785" y="709"/>
                  </a:lnTo>
                  <a:lnTo>
                    <a:pt x="2565" y="635"/>
                  </a:lnTo>
                  <a:lnTo>
                    <a:pt x="2370" y="586"/>
                  </a:lnTo>
                  <a:lnTo>
                    <a:pt x="2150" y="562"/>
                  </a:lnTo>
                  <a:lnTo>
                    <a:pt x="1955" y="538"/>
                  </a:lnTo>
                  <a:lnTo>
                    <a:pt x="1759" y="562"/>
                  </a:lnTo>
                  <a:lnTo>
                    <a:pt x="1564" y="586"/>
                  </a:lnTo>
                  <a:lnTo>
                    <a:pt x="1369" y="635"/>
                  </a:lnTo>
                  <a:lnTo>
                    <a:pt x="1198" y="709"/>
                  </a:lnTo>
                  <a:lnTo>
                    <a:pt x="1027" y="782"/>
                  </a:lnTo>
                  <a:lnTo>
                    <a:pt x="856" y="880"/>
                  </a:lnTo>
                  <a:lnTo>
                    <a:pt x="709" y="1002"/>
                  </a:lnTo>
                  <a:lnTo>
                    <a:pt x="563" y="1124"/>
                  </a:lnTo>
                  <a:lnTo>
                    <a:pt x="441" y="1246"/>
                  </a:lnTo>
                  <a:lnTo>
                    <a:pt x="343" y="1417"/>
                  </a:lnTo>
                  <a:lnTo>
                    <a:pt x="245" y="1563"/>
                  </a:lnTo>
                  <a:lnTo>
                    <a:pt x="147" y="1734"/>
                  </a:lnTo>
                  <a:lnTo>
                    <a:pt x="99" y="1905"/>
                  </a:lnTo>
                  <a:lnTo>
                    <a:pt x="50" y="2101"/>
                  </a:lnTo>
                  <a:lnTo>
                    <a:pt x="1" y="2296"/>
                  </a:lnTo>
                  <a:lnTo>
                    <a:pt x="1" y="2491"/>
                  </a:lnTo>
                  <a:lnTo>
                    <a:pt x="25" y="2858"/>
                  </a:lnTo>
                  <a:lnTo>
                    <a:pt x="99" y="3200"/>
                  </a:lnTo>
                  <a:lnTo>
                    <a:pt x="221" y="3566"/>
                  </a:lnTo>
                  <a:lnTo>
                    <a:pt x="367" y="3884"/>
                  </a:lnTo>
                  <a:lnTo>
                    <a:pt x="563" y="4225"/>
                  </a:lnTo>
                  <a:lnTo>
                    <a:pt x="782" y="4543"/>
                  </a:lnTo>
                  <a:lnTo>
                    <a:pt x="1027" y="4836"/>
                  </a:lnTo>
                  <a:lnTo>
                    <a:pt x="1295" y="5105"/>
                  </a:lnTo>
                  <a:lnTo>
                    <a:pt x="1588" y="5349"/>
                  </a:lnTo>
                  <a:lnTo>
                    <a:pt x="1906" y="5593"/>
                  </a:lnTo>
                  <a:lnTo>
                    <a:pt x="2248" y="5789"/>
                  </a:lnTo>
                  <a:lnTo>
                    <a:pt x="2590" y="5960"/>
                  </a:lnTo>
                  <a:lnTo>
                    <a:pt x="2932" y="6106"/>
                  </a:lnTo>
                  <a:lnTo>
                    <a:pt x="3274" y="6204"/>
                  </a:lnTo>
                  <a:lnTo>
                    <a:pt x="3616" y="6277"/>
                  </a:lnTo>
                  <a:lnTo>
                    <a:pt x="3957" y="6301"/>
                  </a:lnTo>
                  <a:lnTo>
                    <a:pt x="4080" y="6643"/>
                  </a:lnTo>
                  <a:lnTo>
                    <a:pt x="4226" y="6961"/>
                  </a:lnTo>
                  <a:lnTo>
                    <a:pt x="4519" y="7596"/>
                  </a:lnTo>
                  <a:lnTo>
                    <a:pt x="4812" y="8133"/>
                  </a:lnTo>
                  <a:lnTo>
                    <a:pt x="5081" y="8597"/>
                  </a:lnTo>
                  <a:lnTo>
                    <a:pt x="5154" y="8719"/>
                  </a:lnTo>
                  <a:lnTo>
                    <a:pt x="5276" y="8817"/>
                  </a:lnTo>
                  <a:lnTo>
                    <a:pt x="5423" y="8866"/>
                  </a:lnTo>
                  <a:lnTo>
                    <a:pt x="5569" y="8890"/>
                  </a:lnTo>
                  <a:lnTo>
                    <a:pt x="12212" y="8890"/>
                  </a:lnTo>
                  <a:lnTo>
                    <a:pt x="12359" y="8866"/>
                  </a:lnTo>
                  <a:lnTo>
                    <a:pt x="12506" y="8817"/>
                  </a:lnTo>
                  <a:lnTo>
                    <a:pt x="12628" y="8719"/>
                  </a:lnTo>
                  <a:lnTo>
                    <a:pt x="12701" y="8597"/>
                  </a:lnTo>
                  <a:lnTo>
                    <a:pt x="12994" y="8060"/>
                  </a:lnTo>
                  <a:lnTo>
                    <a:pt x="13360" y="7352"/>
                  </a:lnTo>
                  <a:lnTo>
                    <a:pt x="13727" y="6472"/>
                  </a:lnTo>
                  <a:lnTo>
                    <a:pt x="13922" y="6008"/>
                  </a:lnTo>
                  <a:lnTo>
                    <a:pt x="14117" y="5495"/>
                  </a:lnTo>
                  <a:lnTo>
                    <a:pt x="14288" y="4958"/>
                  </a:lnTo>
                  <a:lnTo>
                    <a:pt x="14459" y="4372"/>
                  </a:lnTo>
                  <a:lnTo>
                    <a:pt x="14606" y="3786"/>
                  </a:lnTo>
                  <a:lnTo>
                    <a:pt x="14752" y="3175"/>
                  </a:lnTo>
                  <a:lnTo>
                    <a:pt x="14850" y="2540"/>
                  </a:lnTo>
                  <a:lnTo>
                    <a:pt x="14923" y="1881"/>
                  </a:lnTo>
                  <a:lnTo>
                    <a:pt x="14972" y="1221"/>
                  </a:lnTo>
                  <a:lnTo>
                    <a:pt x="14997" y="538"/>
                  </a:lnTo>
                  <a:lnTo>
                    <a:pt x="14997" y="440"/>
                  </a:lnTo>
                  <a:lnTo>
                    <a:pt x="14948" y="342"/>
                  </a:lnTo>
                  <a:lnTo>
                    <a:pt x="14899" y="245"/>
                  </a:lnTo>
                  <a:lnTo>
                    <a:pt x="14850" y="147"/>
                  </a:lnTo>
                  <a:lnTo>
                    <a:pt x="14752" y="98"/>
                  </a:lnTo>
                  <a:lnTo>
                    <a:pt x="14655" y="25"/>
                  </a:lnTo>
                  <a:lnTo>
                    <a:pt x="145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38"/>
            <p:cNvSpPr/>
            <p:nvPr/>
          </p:nvSpPr>
          <p:spPr>
            <a:xfrm>
              <a:off x="1244325" y="5397500"/>
              <a:ext cx="444525" cy="39100"/>
            </a:xfrm>
            <a:custGeom>
              <a:avLst/>
              <a:gdLst/>
              <a:ahLst/>
              <a:cxnLst/>
              <a:rect l="l" t="t" r="r" b="b"/>
              <a:pathLst>
                <a:path w="17781" h="1564" extrusionOk="0">
                  <a:moveTo>
                    <a:pt x="1" y="0"/>
                  </a:moveTo>
                  <a:lnTo>
                    <a:pt x="25" y="244"/>
                  </a:lnTo>
                  <a:lnTo>
                    <a:pt x="99" y="488"/>
                  </a:lnTo>
                  <a:lnTo>
                    <a:pt x="196" y="757"/>
                  </a:lnTo>
                  <a:lnTo>
                    <a:pt x="318" y="1001"/>
                  </a:lnTo>
                  <a:lnTo>
                    <a:pt x="489" y="1221"/>
                  </a:lnTo>
                  <a:lnTo>
                    <a:pt x="685" y="1392"/>
                  </a:lnTo>
                  <a:lnTo>
                    <a:pt x="782" y="1465"/>
                  </a:lnTo>
                  <a:lnTo>
                    <a:pt x="880" y="1514"/>
                  </a:lnTo>
                  <a:lnTo>
                    <a:pt x="1002" y="1539"/>
                  </a:lnTo>
                  <a:lnTo>
                    <a:pt x="1124" y="1563"/>
                  </a:lnTo>
                  <a:lnTo>
                    <a:pt x="16657" y="1563"/>
                  </a:lnTo>
                  <a:lnTo>
                    <a:pt x="16780" y="1539"/>
                  </a:lnTo>
                  <a:lnTo>
                    <a:pt x="16902" y="1514"/>
                  </a:lnTo>
                  <a:lnTo>
                    <a:pt x="16999" y="1465"/>
                  </a:lnTo>
                  <a:lnTo>
                    <a:pt x="17097" y="1392"/>
                  </a:lnTo>
                  <a:lnTo>
                    <a:pt x="17292" y="1221"/>
                  </a:lnTo>
                  <a:lnTo>
                    <a:pt x="17463" y="1001"/>
                  </a:lnTo>
                  <a:lnTo>
                    <a:pt x="17586" y="757"/>
                  </a:lnTo>
                  <a:lnTo>
                    <a:pt x="17683" y="488"/>
                  </a:lnTo>
                  <a:lnTo>
                    <a:pt x="17756" y="244"/>
                  </a:lnTo>
                  <a:lnTo>
                    <a:pt x="177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38"/>
            <p:cNvSpPr/>
            <p:nvPr/>
          </p:nvSpPr>
          <p:spPr>
            <a:xfrm>
              <a:off x="1451925" y="4999400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5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61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4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7" y="3688"/>
                  </a:lnTo>
                  <a:lnTo>
                    <a:pt x="1222" y="3542"/>
                  </a:lnTo>
                  <a:lnTo>
                    <a:pt x="1246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9" y="2882"/>
                  </a:lnTo>
                  <a:lnTo>
                    <a:pt x="1100" y="2784"/>
                  </a:lnTo>
                  <a:lnTo>
                    <a:pt x="978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7"/>
                  </a:lnTo>
                  <a:lnTo>
                    <a:pt x="636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5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38"/>
            <p:cNvSpPr/>
            <p:nvPr/>
          </p:nvSpPr>
          <p:spPr>
            <a:xfrm>
              <a:off x="1407975" y="4999400"/>
              <a:ext cx="31150" cy="129450"/>
            </a:xfrm>
            <a:custGeom>
              <a:avLst/>
              <a:gdLst/>
              <a:ahLst/>
              <a:cxnLst/>
              <a:rect l="l" t="t" r="r" b="b"/>
              <a:pathLst>
                <a:path w="1246" h="5178" extrusionOk="0">
                  <a:moveTo>
                    <a:pt x="977" y="0"/>
                  </a:moveTo>
                  <a:lnTo>
                    <a:pt x="855" y="25"/>
                  </a:lnTo>
                  <a:lnTo>
                    <a:pt x="782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38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61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96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38" y="2907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2"/>
                  </a:lnTo>
                  <a:lnTo>
                    <a:pt x="611" y="3688"/>
                  </a:lnTo>
                  <a:lnTo>
                    <a:pt x="538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3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62" y="5007"/>
                  </a:lnTo>
                  <a:lnTo>
                    <a:pt x="586" y="4885"/>
                  </a:lnTo>
                  <a:lnTo>
                    <a:pt x="586" y="4714"/>
                  </a:lnTo>
                  <a:lnTo>
                    <a:pt x="660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124" y="3932"/>
                  </a:lnTo>
                  <a:lnTo>
                    <a:pt x="1173" y="3810"/>
                  </a:lnTo>
                  <a:lnTo>
                    <a:pt x="1221" y="3688"/>
                  </a:lnTo>
                  <a:lnTo>
                    <a:pt x="1246" y="3542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221" y="3029"/>
                  </a:lnTo>
                  <a:lnTo>
                    <a:pt x="1173" y="2882"/>
                  </a:lnTo>
                  <a:lnTo>
                    <a:pt x="1124" y="2784"/>
                  </a:lnTo>
                  <a:lnTo>
                    <a:pt x="977" y="2565"/>
                  </a:lnTo>
                  <a:lnTo>
                    <a:pt x="831" y="2394"/>
                  </a:lnTo>
                  <a:lnTo>
                    <a:pt x="733" y="2272"/>
                  </a:lnTo>
                  <a:lnTo>
                    <a:pt x="660" y="2149"/>
                  </a:lnTo>
                  <a:lnTo>
                    <a:pt x="586" y="2003"/>
                  </a:lnTo>
                  <a:lnTo>
                    <a:pt x="586" y="1832"/>
                  </a:lnTo>
                  <a:lnTo>
                    <a:pt x="586" y="1637"/>
                  </a:lnTo>
                  <a:lnTo>
                    <a:pt x="660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124" y="879"/>
                  </a:lnTo>
                  <a:lnTo>
                    <a:pt x="1173" y="757"/>
                  </a:lnTo>
                  <a:lnTo>
                    <a:pt x="1221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1" y="171"/>
                  </a:lnTo>
                  <a:lnTo>
                    <a:pt x="1173" y="98"/>
                  </a:lnTo>
                  <a:lnTo>
                    <a:pt x="1075" y="25"/>
                  </a:lnTo>
                  <a:lnTo>
                    <a:pt x="97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38"/>
            <p:cNvSpPr/>
            <p:nvPr/>
          </p:nvSpPr>
          <p:spPr>
            <a:xfrm>
              <a:off x="1495900" y="4999400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5"/>
                  </a:lnTo>
                  <a:lnTo>
                    <a:pt x="757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60" y="464"/>
                  </a:lnTo>
                  <a:lnTo>
                    <a:pt x="586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2" y="1246"/>
                  </a:lnTo>
                  <a:lnTo>
                    <a:pt x="73" y="1368"/>
                  </a:lnTo>
                  <a:lnTo>
                    <a:pt x="25" y="1490"/>
                  </a:lnTo>
                  <a:lnTo>
                    <a:pt x="0" y="1661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3" y="2296"/>
                  </a:lnTo>
                  <a:lnTo>
                    <a:pt x="122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7"/>
                  </a:lnTo>
                  <a:lnTo>
                    <a:pt x="586" y="3029"/>
                  </a:lnTo>
                  <a:lnTo>
                    <a:pt x="660" y="3175"/>
                  </a:lnTo>
                  <a:lnTo>
                    <a:pt x="660" y="3346"/>
                  </a:lnTo>
                  <a:lnTo>
                    <a:pt x="660" y="3542"/>
                  </a:lnTo>
                  <a:lnTo>
                    <a:pt x="586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2" y="4299"/>
                  </a:lnTo>
                  <a:lnTo>
                    <a:pt x="73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73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6" y="4714"/>
                  </a:lnTo>
                  <a:lnTo>
                    <a:pt x="635" y="4567"/>
                  </a:lnTo>
                  <a:lnTo>
                    <a:pt x="708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1" y="3542"/>
                  </a:lnTo>
                  <a:lnTo>
                    <a:pt x="1221" y="3346"/>
                  </a:lnTo>
                  <a:lnTo>
                    <a:pt x="1221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84"/>
                  </a:lnTo>
                  <a:lnTo>
                    <a:pt x="953" y="2565"/>
                  </a:lnTo>
                  <a:lnTo>
                    <a:pt x="831" y="2394"/>
                  </a:lnTo>
                  <a:lnTo>
                    <a:pt x="708" y="2272"/>
                  </a:lnTo>
                  <a:lnTo>
                    <a:pt x="635" y="2149"/>
                  </a:lnTo>
                  <a:lnTo>
                    <a:pt x="586" y="2003"/>
                  </a:lnTo>
                  <a:lnTo>
                    <a:pt x="562" y="1832"/>
                  </a:lnTo>
                  <a:lnTo>
                    <a:pt x="586" y="1637"/>
                  </a:lnTo>
                  <a:lnTo>
                    <a:pt x="635" y="1490"/>
                  </a:lnTo>
                  <a:lnTo>
                    <a:pt x="708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1" y="464"/>
                  </a:lnTo>
                  <a:lnTo>
                    <a:pt x="1221" y="293"/>
                  </a:lnTo>
                  <a:lnTo>
                    <a:pt x="1221" y="171"/>
                  </a:lnTo>
                  <a:lnTo>
                    <a:pt x="1148" y="98"/>
                  </a:lnTo>
                  <a:lnTo>
                    <a:pt x="1050" y="25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4" name="Google Shape;704;p38"/>
          <p:cNvGrpSpPr/>
          <p:nvPr/>
        </p:nvGrpSpPr>
        <p:grpSpPr>
          <a:xfrm>
            <a:off x="2642060" y="4271093"/>
            <a:ext cx="305265" cy="388970"/>
            <a:chOff x="1958100" y="4985350"/>
            <a:chExt cx="365150" cy="465275"/>
          </a:xfrm>
        </p:grpSpPr>
        <p:sp>
          <p:nvSpPr>
            <p:cNvPr id="705" name="Google Shape;705;p38"/>
            <p:cNvSpPr/>
            <p:nvPr/>
          </p:nvSpPr>
          <p:spPr>
            <a:xfrm>
              <a:off x="1958100" y="4985350"/>
              <a:ext cx="365150" cy="465275"/>
            </a:xfrm>
            <a:custGeom>
              <a:avLst/>
              <a:gdLst/>
              <a:ahLst/>
              <a:cxnLst/>
              <a:rect l="l" t="t" r="r" b="b"/>
              <a:pathLst>
                <a:path w="14606" h="18611" extrusionOk="0">
                  <a:moveTo>
                    <a:pt x="4152" y="1734"/>
                  </a:moveTo>
                  <a:lnTo>
                    <a:pt x="4274" y="1759"/>
                  </a:lnTo>
                  <a:lnTo>
                    <a:pt x="4397" y="1783"/>
                  </a:lnTo>
                  <a:lnTo>
                    <a:pt x="4543" y="1808"/>
                  </a:lnTo>
                  <a:lnTo>
                    <a:pt x="4812" y="1930"/>
                  </a:lnTo>
                  <a:lnTo>
                    <a:pt x="5105" y="2125"/>
                  </a:lnTo>
                  <a:lnTo>
                    <a:pt x="5398" y="2394"/>
                  </a:lnTo>
                  <a:lnTo>
                    <a:pt x="5496" y="2516"/>
                  </a:lnTo>
                  <a:lnTo>
                    <a:pt x="5593" y="2638"/>
                  </a:lnTo>
                  <a:lnTo>
                    <a:pt x="5789" y="2956"/>
                  </a:lnTo>
                  <a:lnTo>
                    <a:pt x="5935" y="3322"/>
                  </a:lnTo>
                  <a:lnTo>
                    <a:pt x="6057" y="3688"/>
                  </a:lnTo>
                  <a:lnTo>
                    <a:pt x="6155" y="4079"/>
                  </a:lnTo>
                  <a:lnTo>
                    <a:pt x="6204" y="4470"/>
                  </a:lnTo>
                  <a:lnTo>
                    <a:pt x="6277" y="4836"/>
                  </a:lnTo>
                  <a:lnTo>
                    <a:pt x="6302" y="5154"/>
                  </a:lnTo>
                  <a:lnTo>
                    <a:pt x="5984" y="5129"/>
                  </a:lnTo>
                  <a:lnTo>
                    <a:pt x="5618" y="5080"/>
                  </a:lnTo>
                  <a:lnTo>
                    <a:pt x="5227" y="5007"/>
                  </a:lnTo>
                  <a:lnTo>
                    <a:pt x="4836" y="4909"/>
                  </a:lnTo>
                  <a:lnTo>
                    <a:pt x="4470" y="4787"/>
                  </a:lnTo>
                  <a:lnTo>
                    <a:pt x="4104" y="4641"/>
                  </a:lnTo>
                  <a:lnTo>
                    <a:pt x="3786" y="4445"/>
                  </a:lnTo>
                  <a:lnTo>
                    <a:pt x="3664" y="4348"/>
                  </a:lnTo>
                  <a:lnTo>
                    <a:pt x="3542" y="4250"/>
                  </a:lnTo>
                  <a:lnTo>
                    <a:pt x="3273" y="3957"/>
                  </a:lnTo>
                  <a:lnTo>
                    <a:pt x="3078" y="3664"/>
                  </a:lnTo>
                  <a:lnTo>
                    <a:pt x="2956" y="3395"/>
                  </a:lnTo>
                  <a:lnTo>
                    <a:pt x="2931" y="3273"/>
                  </a:lnTo>
                  <a:lnTo>
                    <a:pt x="2907" y="3127"/>
                  </a:lnTo>
                  <a:lnTo>
                    <a:pt x="2882" y="3004"/>
                  </a:lnTo>
                  <a:lnTo>
                    <a:pt x="2907" y="2858"/>
                  </a:lnTo>
                  <a:lnTo>
                    <a:pt x="2931" y="2736"/>
                  </a:lnTo>
                  <a:lnTo>
                    <a:pt x="2956" y="2614"/>
                  </a:lnTo>
                  <a:lnTo>
                    <a:pt x="3004" y="2492"/>
                  </a:lnTo>
                  <a:lnTo>
                    <a:pt x="3078" y="2369"/>
                  </a:lnTo>
                  <a:lnTo>
                    <a:pt x="3273" y="2125"/>
                  </a:lnTo>
                  <a:lnTo>
                    <a:pt x="3517" y="1930"/>
                  </a:lnTo>
                  <a:lnTo>
                    <a:pt x="3639" y="1857"/>
                  </a:lnTo>
                  <a:lnTo>
                    <a:pt x="3762" y="1808"/>
                  </a:lnTo>
                  <a:lnTo>
                    <a:pt x="3884" y="1783"/>
                  </a:lnTo>
                  <a:lnTo>
                    <a:pt x="4006" y="1759"/>
                  </a:lnTo>
                  <a:lnTo>
                    <a:pt x="4152" y="1734"/>
                  </a:lnTo>
                  <a:close/>
                  <a:moveTo>
                    <a:pt x="10454" y="1734"/>
                  </a:moveTo>
                  <a:lnTo>
                    <a:pt x="10600" y="1759"/>
                  </a:lnTo>
                  <a:lnTo>
                    <a:pt x="10722" y="1783"/>
                  </a:lnTo>
                  <a:lnTo>
                    <a:pt x="10844" y="1808"/>
                  </a:lnTo>
                  <a:lnTo>
                    <a:pt x="10966" y="1857"/>
                  </a:lnTo>
                  <a:lnTo>
                    <a:pt x="11089" y="1930"/>
                  </a:lnTo>
                  <a:lnTo>
                    <a:pt x="11333" y="2125"/>
                  </a:lnTo>
                  <a:lnTo>
                    <a:pt x="11528" y="2369"/>
                  </a:lnTo>
                  <a:lnTo>
                    <a:pt x="11601" y="2492"/>
                  </a:lnTo>
                  <a:lnTo>
                    <a:pt x="11650" y="2614"/>
                  </a:lnTo>
                  <a:lnTo>
                    <a:pt x="11675" y="2736"/>
                  </a:lnTo>
                  <a:lnTo>
                    <a:pt x="11699" y="2858"/>
                  </a:lnTo>
                  <a:lnTo>
                    <a:pt x="11724" y="3004"/>
                  </a:lnTo>
                  <a:lnTo>
                    <a:pt x="11699" y="3127"/>
                  </a:lnTo>
                  <a:lnTo>
                    <a:pt x="11675" y="3273"/>
                  </a:lnTo>
                  <a:lnTo>
                    <a:pt x="11650" y="3395"/>
                  </a:lnTo>
                  <a:lnTo>
                    <a:pt x="11528" y="3664"/>
                  </a:lnTo>
                  <a:lnTo>
                    <a:pt x="11333" y="3957"/>
                  </a:lnTo>
                  <a:lnTo>
                    <a:pt x="11064" y="4250"/>
                  </a:lnTo>
                  <a:lnTo>
                    <a:pt x="10942" y="4348"/>
                  </a:lnTo>
                  <a:lnTo>
                    <a:pt x="10820" y="4445"/>
                  </a:lnTo>
                  <a:lnTo>
                    <a:pt x="10502" y="4641"/>
                  </a:lnTo>
                  <a:lnTo>
                    <a:pt x="10136" y="4787"/>
                  </a:lnTo>
                  <a:lnTo>
                    <a:pt x="9770" y="4909"/>
                  </a:lnTo>
                  <a:lnTo>
                    <a:pt x="9379" y="5007"/>
                  </a:lnTo>
                  <a:lnTo>
                    <a:pt x="8988" y="5080"/>
                  </a:lnTo>
                  <a:lnTo>
                    <a:pt x="8622" y="5129"/>
                  </a:lnTo>
                  <a:lnTo>
                    <a:pt x="8304" y="5154"/>
                  </a:lnTo>
                  <a:lnTo>
                    <a:pt x="8329" y="4836"/>
                  </a:lnTo>
                  <a:lnTo>
                    <a:pt x="8402" y="4470"/>
                  </a:lnTo>
                  <a:lnTo>
                    <a:pt x="8451" y="4079"/>
                  </a:lnTo>
                  <a:lnTo>
                    <a:pt x="8549" y="3688"/>
                  </a:lnTo>
                  <a:lnTo>
                    <a:pt x="8671" y="3322"/>
                  </a:lnTo>
                  <a:lnTo>
                    <a:pt x="8817" y="2956"/>
                  </a:lnTo>
                  <a:lnTo>
                    <a:pt x="9013" y="2638"/>
                  </a:lnTo>
                  <a:lnTo>
                    <a:pt x="9110" y="2516"/>
                  </a:lnTo>
                  <a:lnTo>
                    <a:pt x="9208" y="2394"/>
                  </a:lnTo>
                  <a:lnTo>
                    <a:pt x="9501" y="2125"/>
                  </a:lnTo>
                  <a:lnTo>
                    <a:pt x="9794" y="1930"/>
                  </a:lnTo>
                  <a:lnTo>
                    <a:pt x="10063" y="1808"/>
                  </a:lnTo>
                  <a:lnTo>
                    <a:pt x="10209" y="1783"/>
                  </a:lnTo>
                  <a:lnTo>
                    <a:pt x="10331" y="1759"/>
                  </a:lnTo>
                  <a:lnTo>
                    <a:pt x="10454" y="1734"/>
                  </a:lnTo>
                  <a:close/>
                  <a:moveTo>
                    <a:pt x="3639" y="0"/>
                  </a:moveTo>
                  <a:lnTo>
                    <a:pt x="3395" y="25"/>
                  </a:lnTo>
                  <a:lnTo>
                    <a:pt x="3151" y="74"/>
                  </a:lnTo>
                  <a:lnTo>
                    <a:pt x="2907" y="147"/>
                  </a:lnTo>
                  <a:lnTo>
                    <a:pt x="2687" y="220"/>
                  </a:lnTo>
                  <a:lnTo>
                    <a:pt x="2467" y="342"/>
                  </a:lnTo>
                  <a:lnTo>
                    <a:pt x="2272" y="464"/>
                  </a:lnTo>
                  <a:lnTo>
                    <a:pt x="2101" y="611"/>
                  </a:lnTo>
                  <a:lnTo>
                    <a:pt x="1930" y="782"/>
                  </a:lnTo>
                  <a:lnTo>
                    <a:pt x="1759" y="953"/>
                  </a:lnTo>
                  <a:lnTo>
                    <a:pt x="1612" y="1124"/>
                  </a:lnTo>
                  <a:lnTo>
                    <a:pt x="1490" y="1344"/>
                  </a:lnTo>
                  <a:lnTo>
                    <a:pt x="1368" y="1539"/>
                  </a:lnTo>
                  <a:lnTo>
                    <a:pt x="1295" y="1759"/>
                  </a:lnTo>
                  <a:lnTo>
                    <a:pt x="1222" y="2003"/>
                  </a:lnTo>
                  <a:lnTo>
                    <a:pt x="1173" y="2247"/>
                  </a:lnTo>
                  <a:lnTo>
                    <a:pt x="1148" y="2492"/>
                  </a:lnTo>
                  <a:lnTo>
                    <a:pt x="1173" y="2760"/>
                  </a:lnTo>
                  <a:lnTo>
                    <a:pt x="1197" y="3029"/>
                  </a:lnTo>
                  <a:lnTo>
                    <a:pt x="1295" y="3298"/>
                  </a:lnTo>
                  <a:lnTo>
                    <a:pt x="1393" y="3566"/>
                  </a:lnTo>
                  <a:lnTo>
                    <a:pt x="1539" y="3859"/>
                  </a:lnTo>
                  <a:lnTo>
                    <a:pt x="1734" y="4152"/>
                  </a:lnTo>
                  <a:lnTo>
                    <a:pt x="1954" y="4445"/>
                  </a:lnTo>
                  <a:lnTo>
                    <a:pt x="2223" y="4739"/>
                  </a:lnTo>
                  <a:lnTo>
                    <a:pt x="2394" y="4885"/>
                  </a:lnTo>
                  <a:lnTo>
                    <a:pt x="2565" y="5007"/>
                  </a:lnTo>
                  <a:lnTo>
                    <a:pt x="2931" y="5251"/>
                  </a:lnTo>
                  <a:lnTo>
                    <a:pt x="3346" y="5471"/>
                  </a:lnTo>
                  <a:lnTo>
                    <a:pt x="3762" y="5642"/>
                  </a:lnTo>
                  <a:lnTo>
                    <a:pt x="391" y="5642"/>
                  </a:lnTo>
                  <a:lnTo>
                    <a:pt x="318" y="5667"/>
                  </a:lnTo>
                  <a:lnTo>
                    <a:pt x="220" y="5715"/>
                  </a:lnTo>
                  <a:lnTo>
                    <a:pt x="147" y="5789"/>
                  </a:lnTo>
                  <a:lnTo>
                    <a:pt x="98" y="5838"/>
                  </a:lnTo>
                  <a:lnTo>
                    <a:pt x="49" y="5935"/>
                  </a:lnTo>
                  <a:lnTo>
                    <a:pt x="25" y="6033"/>
                  </a:lnTo>
                  <a:lnTo>
                    <a:pt x="0" y="6131"/>
                  </a:lnTo>
                  <a:lnTo>
                    <a:pt x="0" y="9599"/>
                  </a:lnTo>
                  <a:lnTo>
                    <a:pt x="5325" y="9599"/>
                  </a:lnTo>
                  <a:lnTo>
                    <a:pt x="5325" y="6009"/>
                  </a:lnTo>
                  <a:lnTo>
                    <a:pt x="5813" y="6082"/>
                  </a:lnTo>
                  <a:lnTo>
                    <a:pt x="5813" y="18611"/>
                  </a:lnTo>
                  <a:lnTo>
                    <a:pt x="8793" y="18611"/>
                  </a:lnTo>
                  <a:lnTo>
                    <a:pt x="8793" y="6082"/>
                  </a:lnTo>
                  <a:lnTo>
                    <a:pt x="9281" y="6009"/>
                  </a:lnTo>
                  <a:lnTo>
                    <a:pt x="9281" y="9599"/>
                  </a:lnTo>
                  <a:lnTo>
                    <a:pt x="14605" y="9599"/>
                  </a:lnTo>
                  <a:lnTo>
                    <a:pt x="14605" y="6131"/>
                  </a:lnTo>
                  <a:lnTo>
                    <a:pt x="14581" y="6033"/>
                  </a:lnTo>
                  <a:lnTo>
                    <a:pt x="14557" y="5935"/>
                  </a:lnTo>
                  <a:lnTo>
                    <a:pt x="14508" y="5838"/>
                  </a:lnTo>
                  <a:lnTo>
                    <a:pt x="14459" y="5789"/>
                  </a:lnTo>
                  <a:lnTo>
                    <a:pt x="14386" y="5715"/>
                  </a:lnTo>
                  <a:lnTo>
                    <a:pt x="14288" y="5667"/>
                  </a:lnTo>
                  <a:lnTo>
                    <a:pt x="14215" y="5642"/>
                  </a:lnTo>
                  <a:lnTo>
                    <a:pt x="10844" y="5642"/>
                  </a:lnTo>
                  <a:lnTo>
                    <a:pt x="11259" y="5471"/>
                  </a:lnTo>
                  <a:lnTo>
                    <a:pt x="11675" y="5251"/>
                  </a:lnTo>
                  <a:lnTo>
                    <a:pt x="12041" y="5007"/>
                  </a:lnTo>
                  <a:lnTo>
                    <a:pt x="12212" y="4885"/>
                  </a:lnTo>
                  <a:lnTo>
                    <a:pt x="12383" y="4739"/>
                  </a:lnTo>
                  <a:lnTo>
                    <a:pt x="12652" y="4445"/>
                  </a:lnTo>
                  <a:lnTo>
                    <a:pt x="12871" y="4152"/>
                  </a:lnTo>
                  <a:lnTo>
                    <a:pt x="13067" y="3859"/>
                  </a:lnTo>
                  <a:lnTo>
                    <a:pt x="13213" y="3566"/>
                  </a:lnTo>
                  <a:lnTo>
                    <a:pt x="13311" y="3298"/>
                  </a:lnTo>
                  <a:lnTo>
                    <a:pt x="13409" y="3029"/>
                  </a:lnTo>
                  <a:lnTo>
                    <a:pt x="13433" y="2760"/>
                  </a:lnTo>
                  <a:lnTo>
                    <a:pt x="13458" y="2492"/>
                  </a:lnTo>
                  <a:lnTo>
                    <a:pt x="13433" y="2247"/>
                  </a:lnTo>
                  <a:lnTo>
                    <a:pt x="13384" y="2003"/>
                  </a:lnTo>
                  <a:lnTo>
                    <a:pt x="13311" y="1759"/>
                  </a:lnTo>
                  <a:lnTo>
                    <a:pt x="13238" y="1539"/>
                  </a:lnTo>
                  <a:lnTo>
                    <a:pt x="13116" y="1344"/>
                  </a:lnTo>
                  <a:lnTo>
                    <a:pt x="12994" y="1124"/>
                  </a:lnTo>
                  <a:lnTo>
                    <a:pt x="12847" y="953"/>
                  </a:lnTo>
                  <a:lnTo>
                    <a:pt x="12676" y="782"/>
                  </a:lnTo>
                  <a:lnTo>
                    <a:pt x="12505" y="611"/>
                  </a:lnTo>
                  <a:lnTo>
                    <a:pt x="12334" y="464"/>
                  </a:lnTo>
                  <a:lnTo>
                    <a:pt x="12139" y="342"/>
                  </a:lnTo>
                  <a:lnTo>
                    <a:pt x="11919" y="220"/>
                  </a:lnTo>
                  <a:lnTo>
                    <a:pt x="11699" y="147"/>
                  </a:lnTo>
                  <a:lnTo>
                    <a:pt x="11455" y="74"/>
                  </a:lnTo>
                  <a:lnTo>
                    <a:pt x="11211" y="25"/>
                  </a:lnTo>
                  <a:lnTo>
                    <a:pt x="10966" y="0"/>
                  </a:lnTo>
                  <a:lnTo>
                    <a:pt x="10698" y="25"/>
                  </a:lnTo>
                  <a:lnTo>
                    <a:pt x="10429" y="49"/>
                  </a:lnTo>
                  <a:lnTo>
                    <a:pt x="10160" y="147"/>
                  </a:lnTo>
                  <a:lnTo>
                    <a:pt x="9892" y="245"/>
                  </a:lnTo>
                  <a:lnTo>
                    <a:pt x="9599" y="391"/>
                  </a:lnTo>
                  <a:lnTo>
                    <a:pt x="9306" y="587"/>
                  </a:lnTo>
                  <a:lnTo>
                    <a:pt x="9013" y="806"/>
                  </a:lnTo>
                  <a:lnTo>
                    <a:pt x="8719" y="1075"/>
                  </a:lnTo>
                  <a:lnTo>
                    <a:pt x="8475" y="1368"/>
                  </a:lnTo>
                  <a:lnTo>
                    <a:pt x="8280" y="1661"/>
                  </a:lnTo>
                  <a:lnTo>
                    <a:pt x="8084" y="2003"/>
                  </a:lnTo>
                  <a:lnTo>
                    <a:pt x="7914" y="2369"/>
                  </a:lnTo>
                  <a:lnTo>
                    <a:pt x="7791" y="2736"/>
                  </a:lnTo>
                  <a:lnTo>
                    <a:pt x="7669" y="3102"/>
                  </a:lnTo>
                  <a:lnTo>
                    <a:pt x="7572" y="3469"/>
                  </a:lnTo>
                  <a:lnTo>
                    <a:pt x="7498" y="3835"/>
                  </a:lnTo>
                  <a:lnTo>
                    <a:pt x="7401" y="4519"/>
                  </a:lnTo>
                  <a:lnTo>
                    <a:pt x="7327" y="5080"/>
                  </a:lnTo>
                  <a:lnTo>
                    <a:pt x="7303" y="5667"/>
                  </a:lnTo>
                  <a:lnTo>
                    <a:pt x="7279" y="5080"/>
                  </a:lnTo>
                  <a:lnTo>
                    <a:pt x="7205" y="4519"/>
                  </a:lnTo>
                  <a:lnTo>
                    <a:pt x="7108" y="3835"/>
                  </a:lnTo>
                  <a:lnTo>
                    <a:pt x="7034" y="3469"/>
                  </a:lnTo>
                  <a:lnTo>
                    <a:pt x="6937" y="3102"/>
                  </a:lnTo>
                  <a:lnTo>
                    <a:pt x="6814" y="2736"/>
                  </a:lnTo>
                  <a:lnTo>
                    <a:pt x="6692" y="2369"/>
                  </a:lnTo>
                  <a:lnTo>
                    <a:pt x="6521" y="2003"/>
                  </a:lnTo>
                  <a:lnTo>
                    <a:pt x="6326" y="1661"/>
                  </a:lnTo>
                  <a:lnTo>
                    <a:pt x="6131" y="1368"/>
                  </a:lnTo>
                  <a:lnTo>
                    <a:pt x="5886" y="1075"/>
                  </a:lnTo>
                  <a:lnTo>
                    <a:pt x="5593" y="806"/>
                  </a:lnTo>
                  <a:lnTo>
                    <a:pt x="5300" y="587"/>
                  </a:lnTo>
                  <a:lnTo>
                    <a:pt x="5007" y="391"/>
                  </a:lnTo>
                  <a:lnTo>
                    <a:pt x="4714" y="245"/>
                  </a:lnTo>
                  <a:lnTo>
                    <a:pt x="4445" y="147"/>
                  </a:lnTo>
                  <a:lnTo>
                    <a:pt x="4177" y="49"/>
                  </a:lnTo>
                  <a:lnTo>
                    <a:pt x="3908" y="25"/>
                  </a:lnTo>
                  <a:lnTo>
                    <a:pt x="36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6" name="Google Shape;706;p38"/>
            <p:cNvSpPr/>
            <p:nvPr/>
          </p:nvSpPr>
          <p:spPr>
            <a:xfrm>
              <a:off x="1977625" y="5237525"/>
              <a:ext cx="113600" cy="213100"/>
            </a:xfrm>
            <a:custGeom>
              <a:avLst/>
              <a:gdLst/>
              <a:ahLst/>
              <a:cxnLst/>
              <a:rect l="l" t="t" r="r" b="b"/>
              <a:pathLst>
                <a:path w="4544" h="8524" extrusionOk="0">
                  <a:moveTo>
                    <a:pt x="1" y="0"/>
                  </a:moveTo>
                  <a:lnTo>
                    <a:pt x="1" y="8035"/>
                  </a:lnTo>
                  <a:lnTo>
                    <a:pt x="25" y="8133"/>
                  </a:lnTo>
                  <a:lnTo>
                    <a:pt x="50" y="8231"/>
                  </a:lnTo>
                  <a:lnTo>
                    <a:pt x="99" y="8304"/>
                  </a:lnTo>
                  <a:lnTo>
                    <a:pt x="148" y="8377"/>
                  </a:lnTo>
                  <a:lnTo>
                    <a:pt x="221" y="8426"/>
                  </a:lnTo>
                  <a:lnTo>
                    <a:pt x="318" y="8475"/>
                  </a:lnTo>
                  <a:lnTo>
                    <a:pt x="392" y="8499"/>
                  </a:lnTo>
                  <a:lnTo>
                    <a:pt x="489" y="8524"/>
                  </a:lnTo>
                  <a:lnTo>
                    <a:pt x="4544" y="8524"/>
                  </a:lnTo>
                  <a:lnTo>
                    <a:pt x="454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7" name="Google Shape;707;p38"/>
            <p:cNvSpPr/>
            <p:nvPr/>
          </p:nvSpPr>
          <p:spPr>
            <a:xfrm>
              <a:off x="2190125" y="5237525"/>
              <a:ext cx="113575" cy="213100"/>
            </a:xfrm>
            <a:custGeom>
              <a:avLst/>
              <a:gdLst/>
              <a:ahLst/>
              <a:cxnLst/>
              <a:rect l="l" t="t" r="r" b="b"/>
              <a:pathLst>
                <a:path w="4543" h="8524" extrusionOk="0">
                  <a:moveTo>
                    <a:pt x="0" y="0"/>
                  </a:moveTo>
                  <a:lnTo>
                    <a:pt x="0" y="8524"/>
                  </a:lnTo>
                  <a:lnTo>
                    <a:pt x="4054" y="8524"/>
                  </a:lnTo>
                  <a:lnTo>
                    <a:pt x="4152" y="8499"/>
                  </a:lnTo>
                  <a:lnTo>
                    <a:pt x="4225" y="8475"/>
                  </a:lnTo>
                  <a:lnTo>
                    <a:pt x="4323" y="8426"/>
                  </a:lnTo>
                  <a:lnTo>
                    <a:pt x="4396" y="8377"/>
                  </a:lnTo>
                  <a:lnTo>
                    <a:pt x="4445" y="8304"/>
                  </a:lnTo>
                  <a:lnTo>
                    <a:pt x="4494" y="8231"/>
                  </a:lnTo>
                  <a:lnTo>
                    <a:pt x="4518" y="8133"/>
                  </a:lnTo>
                  <a:lnTo>
                    <a:pt x="4543" y="8035"/>
                  </a:lnTo>
                  <a:lnTo>
                    <a:pt x="454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08" name="Google Shape;708;p38"/>
          <p:cNvGrpSpPr/>
          <p:nvPr/>
        </p:nvGrpSpPr>
        <p:grpSpPr>
          <a:xfrm>
            <a:off x="3183119" y="4285890"/>
            <a:ext cx="350200" cy="359877"/>
            <a:chOff x="2605300" y="5003050"/>
            <a:chExt cx="418900" cy="430475"/>
          </a:xfrm>
        </p:grpSpPr>
        <p:sp>
          <p:nvSpPr>
            <p:cNvPr id="709" name="Google Shape;709;p38"/>
            <p:cNvSpPr/>
            <p:nvPr/>
          </p:nvSpPr>
          <p:spPr>
            <a:xfrm>
              <a:off x="2820225" y="5222250"/>
              <a:ext cx="202750" cy="211275"/>
            </a:xfrm>
            <a:custGeom>
              <a:avLst/>
              <a:gdLst/>
              <a:ahLst/>
              <a:cxnLst/>
              <a:rect l="l" t="t" r="r" b="b"/>
              <a:pathLst>
                <a:path w="8110" h="8451" extrusionOk="0">
                  <a:moveTo>
                    <a:pt x="1710" y="1"/>
                  </a:moveTo>
                  <a:lnTo>
                    <a:pt x="1" y="1857"/>
                  </a:lnTo>
                  <a:lnTo>
                    <a:pt x="5813" y="8158"/>
                  </a:lnTo>
                  <a:lnTo>
                    <a:pt x="5960" y="8280"/>
                  </a:lnTo>
                  <a:lnTo>
                    <a:pt x="6131" y="8378"/>
                  </a:lnTo>
                  <a:lnTo>
                    <a:pt x="6302" y="8427"/>
                  </a:lnTo>
                  <a:lnTo>
                    <a:pt x="6497" y="8451"/>
                  </a:lnTo>
                  <a:lnTo>
                    <a:pt x="6668" y="8427"/>
                  </a:lnTo>
                  <a:lnTo>
                    <a:pt x="6839" y="8378"/>
                  </a:lnTo>
                  <a:lnTo>
                    <a:pt x="7010" y="8280"/>
                  </a:lnTo>
                  <a:lnTo>
                    <a:pt x="7157" y="8158"/>
                  </a:lnTo>
                  <a:lnTo>
                    <a:pt x="7841" y="7474"/>
                  </a:lnTo>
                  <a:lnTo>
                    <a:pt x="7963" y="7328"/>
                  </a:lnTo>
                  <a:lnTo>
                    <a:pt x="8060" y="7157"/>
                  </a:lnTo>
                  <a:lnTo>
                    <a:pt x="8109" y="6986"/>
                  </a:lnTo>
                  <a:lnTo>
                    <a:pt x="8109" y="6815"/>
                  </a:lnTo>
                  <a:lnTo>
                    <a:pt x="8109" y="6619"/>
                  </a:lnTo>
                  <a:lnTo>
                    <a:pt x="8060" y="6448"/>
                  </a:lnTo>
                  <a:lnTo>
                    <a:pt x="7963" y="6277"/>
                  </a:lnTo>
                  <a:lnTo>
                    <a:pt x="7841" y="6131"/>
                  </a:lnTo>
                  <a:lnTo>
                    <a:pt x="171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0" name="Google Shape;710;p38"/>
            <p:cNvSpPr/>
            <p:nvPr/>
          </p:nvSpPr>
          <p:spPr>
            <a:xfrm>
              <a:off x="2606525" y="5003050"/>
              <a:ext cx="203975" cy="208225"/>
            </a:xfrm>
            <a:custGeom>
              <a:avLst/>
              <a:gdLst/>
              <a:ahLst/>
              <a:cxnLst/>
              <a:rect l="l" t="t" r="r" b="b"/>
              <a:pathLst>
                <a:path w="8159" h="8329" extrusionOk="0">
                  <a:moveTo>
                    <a:pt x="880" y="1"/>
                  </a:moveTo>
                  <a:lnTo>
                    <a:pt x="685" y="50"/>
                  </a:lnTo>
                  <a:lnTo>
                    <a:pt x="514" y="123"/>
                  </a:lnTo>
                  <a:lnTo>
                    <a:pt x="391" y="245"/>
                  </a:lnTo>
                  <a:lnTo>
                    <a:pt x="269" y="367"/>
                  </a:lnTo>
                  <a:lnTo>
                    <a:pt x="172" y="514"/>
                  </a:lnTo>
                  <a:lnTo>
                    <a:pt x="98" y="685"/>
                  </a:lnTo>
                  <a:lnTo>
                    <a:pt x="50" y="856"/>
                  </a:lnTo>
                  <a:lnTo>
                    <a:pt x="1" y="1026"/>
                  </a:lnTo>
                  <a:lnTo>
                    <a:pt x="1" y="1222"/>
                  </a:lnTo>
                  <a:lnTo>
                    <a:pt x="1" y="1417"/>
                  </a:lnTo>
                  <a:lnTo>
                    <a:pt x="1" y="1613"/>
                  </a:lnTo>
                  <a:lnTo>
                    <a:pt x="74" y="2028"/>
                  </a:lnTo>
                  <a:lnTo>
                    <a:pt x="221" y="2492"/>
                  </a:lnTo>
                  <a:lnTo>
                    <a:pt x="391" y="2931"/>
                  </a:lnTo>
                  <a:lnTo>
                    <a:pt x="611" y="3396"/>
                  </a:lnTo>
                  <a:lnTo>
                    <a:pt x="856" y="3884"/>
                  </a:lnTo>
                  <a:lnTo>
                    <a:pt x="1124" y="4324"/>
                  </a:lnTo>
                  <a:lnTo>
                    <a:pt x="1417" y="4788"/>
                  </a:lnTo>
                  <a:lnTo>
                    <a:pt x="1710" y="5203"/>
                  </a:lnTo>
                  <a:lnTo>
                    <a:pt x="2003" y="5594"/>
                  </a:lnTo>
                  <a:lnTo>
                    <a:pt x="2296" y="5960"/>
                  </a:lnTo>
                  <a:lnTo>
                    <a:pt x="2590" y="6302"/>
                  </a:lnTo>
                  <a:lnTo>
                    <a:pt x="2858" y="6571"/>
                  </a:lnTo>
                  <a:lnTo>
                    <a:pt x="3078" y="6790"/>
                  </a:lnTo>
                  <a:lnTo>
                    <a:pt x="3322" y="6986"/>
                  </a:lnTo>
                  <a:lnTo>
                    <a:pt x="3566" y="7157"/>
                  </a:lnTo>
                  <a:lnTo>
                    <a:pt x="3811" y="7328"/>
                  </a:lnTo>
                  <a:lnTo>
                    <a:pt x="4324" y="7621"/>
                  </a:lnTo>
                  <a:lnTo>
                    <a:pt x="4836" y="7841"/>
                  </a:lnTo>
                  <a:lnTo>
                    <a:pt x="5325" y="8036"/>
                  </a:lnTo>
                  <a:lnTo>
                    <a:pt x="5740" y="8182"/>
                  </a:lnTo>
                  <a:lnTo>
                    <a:pt x="6351" y="8329"/>
                  </a:lnTo>
                  <a:lnTo>
                    <a:pt x="8158" y="6668"/>
                  </a:lnTo>
                  <a:lnTo>
                    <a:pt x="4446" y="2956"/>
                  </a:lnTo>
                  <a:lnTo>
                    <a:pt x="1735" y="245"/>
                  </a:lnTo>
                  <a:lnTo>
                    <a:pt x="1588" y="123"/>
                  </a:lnTo>
                  <a:lnTo>
                    <a:pt x="1417" y="50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1" name="Google Shape;711;p38"/>
            <p:cNvSpPr/>
            <p:nvPr/>
          </p:nvSpPr>
          <p:spPr>
            <a:xfrm>
              <a:off x="2605300" y="5008550"/>
              <a:ext cx="418900" cy="418875"/>
            </a:xfrm>
            <a:custGeom>
              <a:avLst/>
              <a:gdLst/>
              <a:ahLst/>
              <a:cxnLst/>
              <a:rect l="l" t="t" r="r" b="b"/>
              <a:pathLst>
                <a:path w="16756" h="16755" extrusionOk="0">
                  <a:moveTo>
                    <a:pt x="13922" y="1"/>
                  </a:moveTo>
                  <a:lnTo>
                    <a:pt x="13824" y="49"/>
                  </a:lnTo>
                  <a:lnTo>
                    <a:pt x="13360" y="342"/>
                  </a:lnTo>
                  <a:lnTo>
                    <a:pt x="12261" y="1026"/>
                  </a:lnTo>
                  <a:lnTo>
                    <a:pt x="11602" y="1466"/>
                  </a:lnTo>
                  <a:lnTo>
                    <a:pt x="10942" y="1930"/>
                  </a:lnTo>
                  <a:lnTo>
                    <a:pt x="10381" y="2370"/>
                  </a:lnTo>
                  <a:lnTo>
                    <a:pt x="10112" y="2589"/>
                  </a:lnTo>
                  <a:lnTo>
                    <a:pt x="9917" y="2785"/>
                  </a:lnTo>
                  <a:lnTo>
                    <a:pt x="9795" y="2907"/>
                  </a:lnTo>
                  <a:lnTo>
                    <a:pt x="9697" y="3053"/>
                  </a:lnTo>
                  <a:lnTo>
                    <a:pt x="9599" y="3224"/>
                  </a:lnTo>
                  <a:lnTo>
                    <a:pt x="9526" y="3420"/>
                  </a:lnTo>
                  <a:lnTo>
                    <a:pt x="9404" y="3835"/>
                  </a:lnTo>
                  <a:lnTo>
                    <a:pt x="9330" y="4275"/>
                  </a:lnTo>
                  <a:lnTo>
                    <a:pt x="9282" y="4714"/>
                  </a:lnTo>
                  <a:lnTo>
                    <a:pt x="9306" y="5178"/>
                  </a:lnTo>
                  <a:lnTo>
                    <a:pt x="9355" y="5593"/>
                  </a:lnTo>
                  <a:lnTo>
                    <a:pt x="9379" y="5789"/>
                  </a:lnTo>
                  <a:lnTo>
                    <a:pt x="9453" y="5960"/>
                  </a:lnTo>
                  <a:lnTo>
                    <a:pt x="270" y="14459"/>
                  </a:lnTo>
                  <a:lnTo>
                    <a:pt x="147" y="14606"/>
                  </a:lnTo>
                  <a:lnTo>
                    <a:pt x="74" y="14776"/>
                  </a:lnTo>
                  <a:lnTo>
                    <a:pt x="1" y="14947"/>
                  </a:lnTo>
                  <a:lnTo>
                    <a:pt x="1" y="15118"/>
                  </a:lnTo>
                  <a:lnTo>
                    <a:pt x="1" y="15314"/>
                  </a:lnTo>
                  <a:lnTo>
                    <a:pt x="74" y="15485"/>
                  </a:lnTo>
                  <a:lnTo>
                    <a:pt x="147" y="15656"/>
                  </a:lnTo>
                  <a:lnTo>
                    <a:pt x="270" y="15802"/>
                  </a:lnTo>
                  <a:lnTo>
                    <a:pt x="953" y="16486"/>
                  </a:lnTo>
                  <a:lnTo>
                    <a:pt x="1100" y="16608"/>
                  </a:lnTo>
                  <a:lnTo>
                    <a:pt x="1271" y="16681"/>
                  </a:lnTo>
                  <a:lnTo>
                    <a:pt x="1442" y="16755"/>
                  </a:lnTo>
                  <a:lnTo>
                    <a:pt x="1808" y="16755"/>
                  </a:lnTo>
                  <a:lnTo>
                    <a:pt x="1979" y="16681"/>
                  </a:lnTo>
                  <a:lnTo>
                    <a:pt x="2150" y="16608"/>
                  </a:lnTo>
                  <a:lnTo>
                    <a:pt x="2297" y="16486"/>
                  </a:lnTo>
                  <a:lnTo>
                    <a:pt x="10796" y="7303"/>
                  </a:lnTo>
                  <a:lnTo>
                    <a:pt x="11162" y="7401"/>
                  </a:lnTo>
                  <a:lnTo>
                    <a:pt x="11577" y="7450"/>
                  </a:lnTo>
                  <a:lnTo>
                    <a:pt x="12041" y="7474"/>
                  </a:lnTo>
                  <a:lnTo>
                    <a:pt x="12481" y="7425"/>
                  </a:lnTo>
                  <a:lnTo>
                    <a:pt x="12921" y="7352"/>
                  </a:lnTo>
                  <a:lnTo>
                    <a:pt x="13336" y="7230"/>
                  </a:lnTo>
                  <a:lnTo>
                    <a:pt x="13531" y="7156"/>
                  </a:lnTo>
                  <a:lnTo>
                    <a:pt x="13702" y="7059"/>
                  </a:lnTo>
                  <a:lnTo>
                    <a:pt x="13849" y="6961"/>
                  </a:lnTo>
                  <a:lnTo>
                    <a:pt x="13971" y="6839"/>
                  </a:lnTo>
                  <a:lnTo>
                    <a:pt x="14166" y="6644"/>
                  </a:lnTo>
                  <a:lnTo>
                    <a:pt x="14386" y="6375"/>
                  </a:lnTo>
                  <a:lnTo>
                    <a:pt x="14826" y="5813"/>
                  </a:lnTo>
                  <a:lnTo>
                    <a:pt x="15290" y="5154"/>
                  </a:lnTo>
                  <a:lnTo>
                    <a:pt x="15729" y="4494"/>
                  </a:lnTo>
                  <a:lnTo>
                    <a:pt x="16413" y="3395"/>
                  </a:lnTo>
                  <a:lnTo>
                    <a:pt x="16706" y="2931"/>
                  </a:lnTo>
                  <a:lnTo>
                    <a:pt x="16755" y="2834"/>
                  </a:lnTo>
                  <a:lnTo>
                    <a:pt x="16755" y="2736"/>
                  </a:lnTo>
                  <a:lnTo>
                    <a:pt x="16755" y="2663"/>
                  </a:lnTo>
                  <a:lnTo>
                    <a:pt x="16706" y="2589"/>
                  </a:lnTo>
                  <a:lnTo>
                    <a:pt x="16633" y="2541"/>
                  </a:lnTo>
                  <a:lnTo>
                    <a:pt x="16462" y="2541"/>
                  </a:lnTo>
                  <a:lnTo>
                    <a:pt x="16364" y="2589"/>
                  </a:lnTo>
                  <a:lnTo>
                    <a:pt x="13653" y="4958"/>
                  </a:lnTo>
                  <a:lnTo>
                    <a:pt x="13580" y="5007"/>
                  </a:lnTo>
                  <a:lnTo>
                    <a:pt x="13458" y="5007"/>
                  </a:lnTo>
                  <a:lnTo>
                    <a:pt x="13360" y="4983"/>
                  </a:lnTo>
                  <a:lnTo>
                    <a:pt x="13238" y="4885"/>
                  </a:lnTo>
                  <a:lnTo>
                    <a:pt x="13140" y="4763"/>
                  </a:lnTo>
                  <a:lnTo>
                    <a:pt x="13092" y="4641"/>
                  </a:lnTo>
                  <a:lnTo>
                    <a:pt x="13092" y="4543"/>
                  </a:lnTo>
                  <a:lnTo>
                    <a:pt x="13140" y="4446"/>
                  </a:lnTo>
                  <a:lnTo>
                    <a:pt x="15607" y="1490"/>
                  </a:lnTo>
                  <a:lnTo>
                    <a:pt x="15656" y="1393"/>
                  </a:lnTo>
                  <a:lnTo>
                    <a:pt x="15656" y="1319"/>
                  </a:lnTo>
                  <a:lnTo>
                    <a:pt x="15656" y="1222"/>
                  </a:lnTo>
                  <a:lnTo>
                    <a:pt x="15607" y="1148"/>
                  </a:lnTo>
                  <a:lnTo>
                    <a:pt x="15534" y="1100"/>
                  </a:lnTo>
                  <a:lnTo>
                    <a:pt x="15363" y="1100"/>
                  </a:lnTo>
                  <a:lnTo>
                    <a:pt x="15265" y="1148"/>
                  </a:lnTo>
                  <a:lnTo>
                    <a:pt x="12310" y="3615"/>
                  </a:lnTo>
                  <a:lnTo>
                    <a:pt x="12212" y="3664"/>
                  </a:lnTo>
                  <a:lnTo>
                    <a:pt x="12115" y="3664"/>
                  </a:lnTo>
                  <a:lnTo>
                    <a:pt x="11993" y="3615"/>
                  </a:lnTo>
                  <a:lnTo>
                    <a:pt x="11895" y="3517"/>
                  </a:lnTo>
                  <a:lnTo>
                    <a:pt x="11797" y="3395"/>
                  </a:lnTo>
                  <a:lnTo>
                    <a:pt x="11748" y="3298"/>
                  </a:lnTo>
                  <a:lnTo>
                    <a:pt x="11748" y="3176"/>
                  </a:lnTo>
                  <a:lnTo>
                    <a:pt x="11797" y="3102"/>
                  </a:lnTo>
                  <a:lnTo>
                    <a:pt x="14166" y="391"/>
                  </a:lnTo>
                  <a:lnTo>
                    <a:pt x="14215" y="294"/>
                  </a:lnTo>
                  <a:lnTo>
                    <a:pt x="14215" y="220"/>
                  </a:lnTo>
                  <a:lnTo>
                    <a:pt x="14215" y="123"/>
                  </a:lnTo>
                  <a:lnTo>
                    <a:pt x="14166" y="49"/>
                  </a:lnTo>
                  <a:lnTo>
                    <a:pt x="1409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2" name="Google Shape;712;p38"/>
          <p:cNvGrpSpPr/>
          <p:nvPr/>
        </p:nvGrpSpPr>
        <p:grpSpPr>
          <a:xfrm>
            <a:off x="3712453" y="4293561"/>
            <a:ext cx="418585" cy="344056"/>
            <a:chOff x="3238475" y="5012225"/>
            <a:chExt cx="500700" cy="411550"/>
          </a:xfrm>
        </p:grpSpPr>
        <p:sp>
          <p:nvSpPr>
            <p:cNvPr id="713" name="Google Shape;713;p38"/>
            <p:cNvSpPr/>
            <p:nvPr/>
          </p:nvSpPr>
          <p:spPr>
            <a:xfrm>
              <a:off x="3238475" y="5315050"/>
              <a:ext cx="500700" cy="108725"/>
            </a:xfrm>
            <a:custGeom>
              <a:avLst/>
              <a:gdLst/>
              <a:ahLst/>
              <a:cxnLst/>
              <a:rect l="l" t="t" r="r" b="b"/>
              <a:pathLst>
                <a:path w="20028" h="4349" extrusionOk="0">
                  <a:moveTo>
                    <a:pt x="17683" y="856"/>
                  </a:moveTo>
                  <a:lnTo>
                    <a:pt x="17781" y="880"/>
                  </a:lnTo>
                  <a:lnTo>
                    <a:pt x="17854" y="929"/>
                  </a:lnTo>
                  <a:lnTo>
                    <a:pt x="17903" y="1002"/>
                  </a:lnTo>
                  <a:lnTo>
                    <a:pt x="17927" y="1100"/>
                  </a:lnTo>
                  <a:lnTo>
                    <a:pt x="17903" y="1198"/>
                  </a:lnTo>
                  <a:lnTo>
                    <a:pt x="17854" y="1271"/>
                  </a:lnTo>
                  <a:lnTo>
                    <a:pt x="17781" y="1320"/>
                  </a:lnTo>
                  <a:lnTo>
                    <a:pt x="17683" y="1344"/>
                  </a:lnTo>
                  <a:lnTo>
                    <a:pt x="2345" y="1344"/>
                  </a:lnTo>
                  <a:lnTo>
                    <a:pt x="2247" y="1320"/>
                  </a:lnTo>
                  <a:lnTo>
                    <a:pt x="2174" y="1271"/>
                  </a:lnTo>
                  <a:lnTo>
                    <a:pt x="2125" y="1198"/>
                  </a:lnTo>
                  <a:lnTo>
                    <a:pt x="2101" y="1100"/>
                  </a:lnTo>
                  <a:lnTo>
                    <a:pt x="2125" y="1002"/>
                  </a:lnTo>
                  <a:lnTo>
                    <a:pt x="2174" y="929"/>
                  </a:lnTo>
                  <a:lnTo>
                    <a:pt x="2247" y="880"/>
                  </a:lnTo>
                  <a:lnTo>
                    <a:pt x="2345" y="856"/>
                  </a:lnTo>
                  <a:close/>
                  <a:moveTo>
                    <a:pt x="367" y="1"/>
                  </a:moveTo>
                  <a:lnTo>
                    <a:pt x="269" y="25"/>
                  </a:lnTo>
                  <a:lnTo>
                    <a:pt x="196" y="74"/>
                  </a:lnTo>
                  <a:lnTo>
                    <a:pt x="123" y="123"/>
                  </a:lnTo>
                  <a:lnTo>
                    <a:pt x="74" y="196"/>
                  </a:lnTo>
                  <a:lnTo>
                    <a:pt x="49" y="270"/>
                  </a:lnTo>
                  <a:lnTo>
                    <a:pt x="25" y="343"/>
                  </a:lnTo>
                  <a:lnTo>
                    <a:pt x="1" y="441"/>
                  </a:lnTo>
                  <a:lnTo>
                    <a:pt x="25" y="514"/>
                  </a:lnTo>
                  <a:lnTo>
                    <a:pt x="49" y="587"/>
                  </a:lnTo>
                  <a:lnTo>
                    <a:pt x="74" y="660"/>
                  </a:lnTo>
                  <a:lnTo>
                    <a:pt x="123" y="734"/>
                  </a:lnTo>
                  <a:lnTo>
                    <a:pt x="196" y="782"/>
                  </a:lnTo>
                  <a:lnTo>
                    <a:pt x="269" y="831"/>
                  </a:lnTo>
                  <a:lnTo>
                    <a:pt x="367" y="856"/>
                  </a:lnTo>
                  <a:lnTo>
                    <a:pt x="440" y="856"/>
                  </a:lnTo>
                  <a:lnTo>
                    <a:pt x="489" y="880"/>
                  </a:lnTo>
                  <a:lnTo>
                    <a:pt x="562" y="905"/>
                  </a:lnTo>
                  <a:lnTo>
                    <a:pt x="709" y="1051"/>
                  </a:lnTo>
                  <a:lnTo>
                    <a:pt x="855" y="1246"/>
                  </a:lnTo>
                  <a:lnTo>
                    <a:pt x="1026" y="1491"/>
                  </a:lnTo>
                  <a:lnTo>
                    <a:pt x="1344" y="2028"/>
                  </a:lnTo>
                  <a:lnTo>
                    <a:pt x="1637" y="2516"/>
                  </a:lnTo>
                  <a:lnTo>
                    <a:pt x="1906" y="3005"/>
                  </a:lnTo>
                  <a:lnTo>
                    <a:pt x="2174" y="3469"/>
                  </a:lnTo>
                  <a:lnTo>
                    <a:pt x="2467" y="3884"/>
                  </a:lnTo>
                  <a:lnTo>
                    <a:pt x="2589" y="4055"/>
                  </a:lnTo>
                  <a:lnTo>
                    <a:pt x="2736" y="4226"/>
                  </a:lnTo>
                  <a:lnTo>
                    <a:pt x="2809" y="4275"/>
                  </a:lnTo>
                  <a:lnTo>
                    <a:pt x="2882" y="4299"/>
                  </a:lnTo>
                  <a:lnTo>
                    <a:pt x="2980" y="4324"/>
                  </a:lnTo>
                  <a:lnTo>
                    <a:pt x="3053" y="4348"/>
                  </a:lnTo>
                  <a:lnTo>
                    <a:pt x="16975" y="4348"/>
                  </a:lnTo>
                  <a:lnTo>
                    <a:pt x="17048" y="4324"/>
                  </a:lnTo>
                  <a:lnTo>
                    <a:pt x="17146" y="4299"/>
                  </a:lnTo>
                  <a:lnTo>
                    <a:pt x="17219" y="4275"/>
                  </a:lnTo>
                  <a:lnTo>
                    <a:pt x="17292" y="4226"/>
                  </a:lnTo>
                  <a:lnTo>
                    <a:pt x="17439" y="4055"/>
                  </a:lnTo>
                  <a:lnTo>
                    <a:pt x="17561" y="3884"/>
                  </a:lnTo>
                  <a:lnTo>
                    <a:pt x="17854" y="3469"/>
                  </a:lnTo>
                  <a:lnTo>
                    <a:pt x="18122" y="3005"/>
                  </a:lnTo>
                  <a:lnTo>
                    <a:pt x="18391" y="2516"/>
                  </a:lnTo>
                  <a:lnTo>
                    <a:pt x="18684" y="2028"/>
                  </a:lnTo>
                  <a:lnTo>
                    <a:pt x="19002" y="1491"/>
                  </a:lnTo>
                  <a:lnTo>
                    <a:pt x="19173" y="1246"/>
                  </a:lnTo>
                  <a:lnTo>
                    <a:pt x="19319" y="1051"/>
                  </a:lnTo>
                  <a:lnTo>
                    <a:pt x="19466" y="905"/>
                  </a:lnTo>
                  <a:lnTo>
                    <a:pt x="19539" y="880"/>
                  </a:lnTo>
                  <a:lnTo>
                    <a:pt x="19588" y="856"/>
                  </a:lnTo>
                  <a:lnTo>
                    <a:pt x="19661" y="856"/>
                  </a:lnTo>
                  <a:lnTo>
                    <a:pt x="19759" y="831"/>
                  </a:lnTo>
                  <a:lnTo>
                    <a:pt x="19832" y="782"/>
                  </a:lnTo>
                  <a:lnTo>
                    <a:pt x="19905" y="734"/>
                  </a:lnTo>
                  <a:lnTo>
                    <a:pt x="19954" y="660"/>
                  </a:lnTo>
                  <a:lnTo>
                    <a:pt x="19979" y="587"/>
                  </a:lnTo>
                  <a:lnTo>
                    <a:pt x="20003" y="514"/>
                  </a:lnTo>
                  <a:lnTo>
                    <a:pt x="20027" y="441"/>
                  </a:lnTo>
                  <a:lnTo>
                    <a:pt x="20003" y="343"/>
                  </a:lnTo>
                  <a:lnTo>
                    <a:pt x="19979" y="270"/>
                  </a:lnTo>
                  <a:lnTo>
                    <a:pt x="19954" y="196"/>
                  </a:lnTo>
                  <a:lnTo>
                    <a:pt x="19881" y="123"/>
                  </a:lnTo>
                  <a:lnTo>
                    <a:pt x="19832" y="74"/>
                  </a:lnTo>
                  <a:lnTo>
                    <a:pt x="19759" y="25"/>
                  </a:lnTo>
                  <a:lnTo>
                    <a:pt x="1966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4" name="Google Shape;714;p38"/>
            <p:cNvSpPr/>
            <p:nvPr/>
          </p:nvSpPr>
          <p:spPr>
            <a:xfrm>
              <a:off x="3282450" y="5160575"/>
              <a:ext cx="412750" cy="140475"/>
            </a:xfrm>
            <a:custGeom>
              <a:avLst/>
              <a:gdLst/>
              <a:ahLst/>
              <a:cxnLst/>
              <a:rect l="l" t="t" r="r" b="b"/>
              <a:pathLst>
                <a:path w="16510" h="5619" extrusionOk="0">
                  <a:moveTo>
                    <a:pt x="8475" y="1"/>
                  </a:moveTo>
                  <a:lnTo>
                    <a:pt x="8157" y="50"/>
                  </a:lnTo>
                  <a:lnTo>
                    <a:pt x="7840" y="99"/>
                  </a:lnTo>
                  <a:lnTo>
                    <a:pt x="7522" y="172"/>
                  </a:lnTo>
                  <a:lnTo>
                    <a:pt x="7229" y="270"/>
                  </a:lnTo>
                  <a:lnTo>
                    <a:pt x="6936" y="367"/>
                  </a:lnTo>
                  <a:lnTo>
                    <a:pt x="6643" y="514"/>
                  </a:lnTo>
                  <a:lnTo>
                    <a:pt x="6374" y="660"/>
                  </a:lnTo>
                  <a:lnTo>
                    <a:pt x="6106" y="807"/>
                  </a:lnTo>
                  <a:lnTo>
                    <a:pt x="5862" y="1002"/>
                  </a:lnTo>
                  <a:lnTo>
                    <a:pt x="5617" y="1173"/>
                  </a:lnTo>
                  <a:lnTo>
                    <a:pt x="5398" y="1393"/>
                  </a:lnTo>
                  <a:lnTo>
                    <a:pt x="5202" y="1613"/>
                  </a:lnTo>
                  <a:lnTo>
                    <a:pt x="5007" y="1857"/>
                  </a:lnTo>
                  <a:lnTo>
                    <a:pt x="4811" y="2101"/>
                  </a:lnTo>
                  <a:lnTo>
                    <a:pt x="4640" y="2370"/>
                  </a:lnTo>
                  <a:lnTo>
                    <a:pt x="4372" y="2272"/>
                  </a:lnTo>
                  <a:lnTo>
                    <a:pt x="4103" y="2223"/>
                  </a:lnTo>
                  <a:lnTo>
                    <a:pt x="3834" y="2199"/>
                  </a:lnTo>
                  <a:lnTo>
                    <a:pt x="3541" y="2175"/>
                  </a:lnTo>
                  <a:lnTo>
                    <a:pt x="3199" y="2199"/>
                  </a:lnTo>
                  <a:lnTo>
                    <a:pt x="2858" y="2248"/>
                  </a:lnTo>
                  <a:lnTo>
                    <a:pt x="2516" y="2345"/>
                  </a:lnTo>
                  <a:lnTo>
                    <a:pt x="2198" y="2443"/>
                  </a:lnTo>
                  <a:lnTo>
                    <a:pt x="1881" y="2590"/>
                  </a:lnTo>
                  <a:lnTo>
                    <a:pt x="1588" y="2761"/>
                  </a:lnTo>
                  <a:lnTo>
                    <a:pt x="1319" y="2956"/>
                  </a:lnTo>
                  <a:lnTo>
                    <a:pt x="1075" y="3176"/>
                  </a:lnTo>
                  <a:lnTo>
                    <a:pt x="855" y="3420"/>
                  </a:lnTo>
                  <a:lnTo>
                    <a:pt x="635" y="3689"/>
                  </a:lnTo>
                  <a:lnTo>
                    <a:pt x="464" y="3982"/>
                  </a:lnTo>
                  <a:lnTo>
                    <a:pt x="318" y="4275"/>
                  </a:lnTo>
                  <a:lnTo>
                    <a:pt x="195" y="4592"/>
                  </a:lnTo>
                  <a:lnTo>
                    <a:pt x="98" y="4910"/>
                  </a:lnTo>
                  <a:lnTo>
                    <a:pt x="24" y="5252"/>
                  </a:lnTo>
                  <a:lnTo>
                    <a:pt x="0" y="5618"/>
                  </a:lnTo>
                  <a:lnTo>
                    <a:pt x="16510" y="5618"/>
                  </a:lnTo>
                  <a:lnTo>
                    <a:pt x="16437" y="5423"/>
                  </a:lnTo>
                  <a:lnTo>
                    <a:pt x="16339" y="5252"/>
                  </a:lnTo>
                  <a:lnTo>
                    <a:pt x="16119" y="4934"/>
                  </a:lnTo>
                  <a:lnTo>
                    <a:pt x="15851" y="4641"/>
                  </a:lnTo>
                  <a:lnTo>
                    <a:pt x="15533" y="4397"/>
                  </a:lnTo>
                  <a:lnTo>
                    <a:pt x="15362" y="4299"/>
                  </a:lnTo>
                  <a:lnTo>
                    <a:pt x="15191" y="4202"/>
                  </a:lnTo>
                  <a:lnTo>
                    <a:pt x="15020" y="4104"/>
                  </a:lnTo>
                  <a:lnTo>
                    <a:pt x="14825" y="4055"/>
                  </a:lnTo>
                  <a:lnTo>
                    <a:pt x="14629" y="3982"/>
                  </a:lnTo>
                  <a:lnTo>
                    <a:pt x="14434" y="3957"/>
                  </a:lnTo>
                  <a:lnTo>
                    <a:pt x="14214" y="3933"/>
                  </a:lnTo>
                  <a:lnTo>
                    <a:pt x="14019" y="3909"/>
                  </a:lnTo>
                  <a:lnTo>
                    <a:pt x="13775" y="3933"/>
                  </a:lnTo>
                  <a:lnTo>
                    <a:pt x="13555" y="3957"/>
                  </a:lnTo>
                  <a:lnTo>
                    <a:pt x="13457" y="3542"/>
                  </a:lnTo>
                  <a:lnTo>
                    <a:pt x="13335" y="3151"/>
                  </a:lnTo>
                  <a:lnTo>
                    <a:pt x="13164" y="2761"/>
                  </a:lnTo>
                  <a:lnTo>
                    <a:pt x="12969" y="2394"/>
                  </a:lnTo>
                  <a:lnTo>
                    <a:pt x="12749" y="2052"/>
                  </a:lnTo>
                  <a:lnTo>
                    <a:pt x="12505" y="1710"/>
                  </a:lnTo>
                  <a:lnTo>
                    <a:pt x="12212" y="1417"/>
                  </a:lnTo>
                  <a:lnTo>
                    <a:pt x="11918" y="1124"/>
                  </a:lnTo>
                  <a:lnTo>
                    <a:pt x="11577" y="880"/>
                  </a:lnTo>
                  <a:lnTo>
                    <a:pt x="11235" y="660"/>
                  </a:lnTo>
                  <a:lnTo>
                    <a:pt x="10868" y="465"/>
                  </a:lnTo>
                  <a:lnTo>
                    <a:pt x="10477" y="294"/>
                  </a:lnTo>
                  <a:lnTo>
                    <a:pt x="10087" y="172"/>
                  </a:lnTo>
                  <a:lnTo>
                    <a:pt x="9672" y="74"/>
                  </a:lnTo>
                  <a:lnTo>
                    <a:pt x="9232" y="25"/>
                  </a:lnTo>
                  <a:lnTo>
                    <a:pt x="879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5" name="Google Shape;715;p38"/>
            <p:cNvSpPr/>
            <p:nvPr/>
          </p:nvSpPr>
          <p:spPr>
            <a:xfrm>
              <a:off x="3473550" y="5012225"/>
              <a:ext cx="30550" cy="129450"/>
            </a:xfrm>
            <a:custGeom>
              <a:avLst/>
              <a:gdLst/>
              <a:ahLst/>
              <a:cxnLst/>
              <a:rect l="l" t="t" r="r" b="b"/>
              <a:pathLst>
                <a:path w="1222" h="5178" extrusionOk="0">
                  <a:moveTo>
                    <a:pt x="953" y="0"/>
                  </a:moveTo>
                  <a:lnTo>
                    <a:pt x="831" y="24"/>
                  </a:lnTo>
                  <a:lnTo>
                    <a:pt x="758" y="98"/>
                  </a:lnTo>
                  <a:lnTo>
                    <a:pt x="684" y="171"/>
                  </a:lnTo>
                  <a:lnTo>
                    <a:pt x="660" y="293"/>
                  </a:lnTo>
                  <a:lnTo>
                    <a:pt x="635" y="464"/>
                  </a:lnTo>
                  <a:lnTo>
                    <a:pt x="587" y="611"/>
                  </a:lnTo>
                  <a:lnTo>
                    <a:pt x="513" y="733"/>
                  </a:lnTo>
                  <a:lnTo>
                    <a:pt x="391" y="879"/>
                  </a:lnTo>
                  <a:lnTo>
                    <a:pt x="269" y="1026"/>
                  </a:lnTo>
                  <a:lnTo>
                    <a:pt x="123" y="1246"/>
                  </a:lnTo>
                  <a:lnTo>
                    <a:pt x="74" y="1368"/>
                  </a:lnTo>
                  <a:lnTo>
                    <a:pt x="25" y="1490"/>
                  </a:lnTo>
                  <a:lnTo>
                    <a:pt x="0" y="1636"/>
                  </a:lnTo>
                  <a:lnTo>
                    <a:pt x="0" y="1832"/>
                  </a:lnTo>
                  <a:lnTo>
                    <a:pt x="0" y="2003"/>
                  </a:lnTo>
                  <a:lnTo>
                    <a:pt x="25" y="2149"/>
                  </a:lnTo>
                  <a:lnTo>
                    <a:pt x="74" y="2271"/>
                  </a:lnTo>
                  <a:lnTo>
                    <a:pt x="123" y="2394"/>
                  </a:lnTo>
                  <a:lnTo>
                    <a:pt x="269" y="2613"/>
                  </a:lnTo>
                  <a:lnTo>
                    <a:pt x="391" y="2784"/>
                  </a:lnTo>
                  <a:lnTo>
                    <a:pt x="513" y="2906"/>
                  </a:lnTo>
                  <a:lnTo>
                    <a:pt x="587" y="3029"/>
                  </a:lnTo>
                  <a:lnTo>
                    <a:pt x="635" y="3175"/>
                  </a:lnTo>
                  <a:lnTo>
                    <a:pt x="660" y="3346"/>
                  </a:lnTo>
                  <a:lnTo>
                    <a:pt x="635" y="3541"/>
                  </a:lnTo>
                  <a:lnTo>
                    <a:pt x="587" y="3688"/>
                  </a:lnTo>
                  <a:lnTo>
                    <a:pt x="513" y="3810"/>
                  </a:lnTo>
                  <a:lnTo>
                    <a:pt x="391" y="3932"/>
                  </a:lnTo>
                  <a:lnTo>
                    <a:pt x="269" y="4103"/>
                  </a:lnTo>
                  <a:lnTo>
                    <a:pt x="123" y="4299"/>
                  </a:lnTo>
                  <a:lnTo>
                    <a:pt x="74" y="4421"/>
                  </a:lnTo>
                  <a:lnTo>
                    <a:pt x="25" y="4567"/>
                  </a:lnTo>
                  <a:lnTo>
                    <a:pt x="0" y="4714"/>
                  </a:lnTo>
                  <a:lnTo>
                    <a:pt x="0" y="4885"/>
                  </a:lnTo>
                  <a:lnTo>
                    <a:pt x="0" y="5007"/>
                  </a:lnTo>
                  <a:lnTo>
                    <a:pt x="74" y="5080"/>
                  </a:lnTo>
                  <a:lnTo>
                    <a:pt x="171" y="5153"/>
                  </a:lnTo>
                  <a:lnTo>
                    <a:pt x="269" y="5178"/>
                  </a:lnTo>
                  <a:lnTo>
                    <a:pt x="391" y="5153"/>
                  </a:lnTo>
                  <a:lnTo>
                    <a:pt x="464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09" y="4445"/>
                  </a:lnTo>
                  <a:lnTo>
                    <a:pt x="831" y="4299"/>
                  </a:lnTo>
                  <a:lnTo>
                    <a:pt x="953" y="4152"/>
                  </a:lnTo>
                  <a:lnTo>
                    <a:pt x="1099" y="3932"/>
                  </a:lnTo>
                  <a:lnTo>
                    <a:pt x="1148" y="3810"/>
                  </a:lnTo>
                  <a:lnTo>
                    <a:pt x="1197" y="3688"/>
                  </a:lnTo>
                  <a:lnTo>
                    <a:pt x="1222" y="3517"/>
                  </a:lnTo>
                  <a:lnTo>
                    <a:pt x="1222" y="3346"/>
                  </a:lnTo>
                  <a:lnTo>
                    <a:pt x="1222" y="3175"/>
                  </a:lnTo>
                  <a:lnTo>
                    <a:pt x="1197" y="3029"/>
                  </a:lnTo>
                  <a:lnTo>
                    <a:pt x="1148" y="2882"/>
                  </a:lnTo>
                  <a:lnTo>
                    <a:pt x="1099" y="2760"/>
                  </a:lnTo>
                  <a:lnTo>
                    <a:pt x="953" y="2564"/>
                  </a:lnTo>
                  <a:lnTo>
                    <a:pt x="831" y="2394"/>
                  </a:lnTo>
                  <a:lnTo>
                    <a:pt x="709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09" y="1368"/>
                  </a:lnTo>
                  <a:lnTo>
                    <a:pt x="831" y="1246"/>
                  </a:lnTo>
                  <a:lnTo>
                    <a:pt x="953" y="1075"/>
                  </a:lnTo>
                  <a:lnTo>
                    <a:pt x="1099" y="879"/>
                  </a:lnTo>
                  <a:lnTo>
                    <a:pt x="1148" y="757"/>
                  </a:lnTo>
                  <a:lnTo>
                    <a:pt x="1197" y="611"/>
                  </a:lnTo>
                  <a:lnTo>
                    <a:pt x="1222" y="464"/>
                  </a:lnTo>
                  <a:lnTo>
                    <a:pt x="1222" y="293"/>
                  </a:lnTo>
                  <a:lnTo>
                    <a:pt x="1222" y="171"/>
                  </a:lnTo>
                  <a:lnTo>
                    <a:pt x="1148" y="98"/>
                  </a:lnTo>
                  <a:lnTo>
                    <a:pt x="1051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6" name="Google Shape;716;p38"/>
            <p:cNvSpPr/>
            <p:nvPr/>
          </p:nvSpPr>
          <p:spPr>
            <a:xfrm>
              <a:off x="3429575" y="5012225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6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5" y="293"/>
                  </a:lnTo>
                  <a:lnTo>
                    <a:pt x="660" y="464"/>
                  </a:lnTo>
                  <a:lnTo>
                    <a:pt x="612" y="611"/>
                  </a:lnTo>
                  <a:lnTo>
                    <a:pt x="514" y="733"/>
                  </a:lnTo>
                  <a:lnTo>
                    <a:pt x="416" y="879"/>
                  </a:lnTo>
                  <a:lnTo>
                    <a:pt x="270" y="1026"/>
                  </a:lnTo>
                  <a:lnTo>
                    <a:pt x="148" y="1246"/>
                  </a:lnTo>
                  <a:lnTo>
                    <a:pt x="74" y="1368"/>
                  </a:lnTo>
                  <a:lnTo>
                    <a:pt x="50" y="1490"/>
                  </a:lnTo>
                  <a:lnTo>
                    <a:pt x="1" y="1636"/>
                  </a:lnTo>
                  <a:lnTo>
                    <a:pt x="1" y="1832"/>
                  </a:lnTo>
                  <a:lnTo>
                    <a:pt x="1" y="2003"/>
                  </a:lnTo>
                  <a:lnTo>
                    <a:pt x="50" y="2149"/>
                  </a:lnTo>
                  <a:lnTo>
                    <a:pt x="74" y="2271"/>
                  </a:lnTo>
                  <a:lnTo>
                    <a:pt x="148" y="2394"/>
                  </a:lnTo>
                  <a:lnTo>
                    <a:pt x="270" y="2613"/>
                  </a:lnTo>
                  <a:lnTo>
                    <a:pt x="416" y="2784"/>
                  </a:lnTo>
                  <a:lnTo>
                    <a:pt x="514" y="2906"/>
                  </a:lnTo>
                  <a:lnTo>
                    <a:pt x="612" y="3029"/>
                  </a:lnTo>
                  <a:lnTo>
                    <a:pt x="660" y="3175"/>
                  </a:lnTo>
                  <a:lnTo>
                    <a:pt x="685" y="3346"/>
                  </a:lnTo>
                  <a:lnTo>
                    <a:pt x="660" y="3541"/>
                  </a:lnTo>
                  <a:lnTo>
                    <a:pt x="612" y="3688"/>
                  </a:lnTo>
                  <a:lnTo>
                    <a:pt x="514" y="3810"/>
                  </a:lnTo>
                  <a:lnTo>
                    <a:pt x="416" y="3932"/>
                  </a:lnTo>
                  <a:lnTo>
                    <a:pt x="270" y="4103"/>
                  </a:lnTo>
                  <a:lnTo>
                    <a:pt x="148" y="4299"/>
                  </a:lnTo>
                  <a:lnTo>
                    <a:pt x="74" y="4421"/>
                  </a:lnTo>
                  <a:lnTo>
                    <a:pt x="50" y="4567"/>
                  </a:lnTo>
                  <a:lnTo>
                    <a:pt x="1" y="4714"/>
                  </a:lnTo>
                  <a:lnTo>
                    <a:pt x="1" y="4885"/>
                  </a:lnTo>
                  <a:lnTo>
                    <a:pt x="25" y="5007"/>
                  </a:lnTo>
                  <a:lnTo>
                    <a:pt x="74" y="5080"/>
                  </a:lnTo>
                  <a:lnTo>
                    <a:pt x="172" y="5153"/>
                  </a:lnTo>
                  <a:lnTo>
                    <a:pt x="294" y="5178"/>
                  </a:lnTo>
                  <a:lnTo>
                    <a:pt x="392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3" y="4885"/>
                  </a:lnTo>
                  <a:lnTo>
                    <a:pt x="587" y="4714"/>
                  </a:lnTo>
                  <a:lnTo>
                    <a:pt x="636" y="4567"/>
                  </a:lnTo>
                  <a:lnTo>
                    <a:pt x="734" y="4445"/>
                  </a:lnTo>
                  <a:lnTo>
                    <a:pt x="831" y="4299"/>
                  </a:lnTo>
                  <a:lnTo>
                    <a:pt x="978" y="4152"/>
                  </a:lnTo>
                  <a:lnTo>
                    <a:pt x="1100" y="3932"/>
                  </a:lnTo>
                  <a:lnTo>
                    <a:pt x="1149" y="3810"/>
                  </a:lnTo>
                  <a:lnTo>
                    <a:pt x="1198" y="3688"/>
                  </a:lnTo>
                  <a:lnTo>
                    <a:pt x="1222" y="3517"/>
                  </a:lnTo>
                  <a:lnTo>
                    <a:pt x="1247" y="3346"/>
                  </a:lnTo>
                  <a:lnTo>
                    <a:pt x="1222" y="3175"/>
                  </a:lnTo>
                  <a:lnTo>
                    <a:pt x="1198" y="3029"/>
                  </a:lnTo>
                  <a:lnTo>
                    <a:pt x="1149" y="2882"/>
                  </a:lnTo>
                  <a:lnTo>
                    <a:pt x="1100" y="2760"/>
                  </a:lnTo>
                  <a:lnTo>
                    <a:pt x="978" y="2564"/>
                  </a:lnTo>
                  <a:lnTo>
                    <a:pt x="831" y="2394"/>
                  </a:lnTo>
                  <a:lnTo>
                    <a:pt x="734" y="2271"/>
                  </a:lnTo>
                  <a:lnTo>
                    <a:pt x="636" y="2149"/>
                  </a:lnTo>
                  <a:lnTo>
                    <a:pt x="587" y="2003"/>
                  </a:lnTo>
                  <a:lnTo>
                    <a:pt x="563" y="1832"/>
                  </a:lnTo>
                  <a:lnTo>
                    <a:pt x="587" y="1636"/>
                  </a:lnTo>
                  <a:lnTo>
                    <a:pt x="636" y="1490"/>
                  </a:lnTo>
                  <a:lnTo>
                    <a:pt x="734" y="1368"/>
                  </a:lnTo>
                  <a:lnTo>
                    <a:pt x="831" y="1246"/>
                  </a:lnTo>
                  <a:lnTo>
                    <a:pt x="978" y="1075"/>
                  </a:lnTo>
                  <a:lnTo>
                    <a:pt x="1100" y="879"/>
                  </a:lnTo>
                  <a:lnTo>
                    <a:pt x="1149" y="757"/>
                  </a:lnTo>
                  <a:lnTo>
                    <a:pt x="1198" y="611"/>
                  </a:lnTo>
                  <a:lnTo>
                    <a:pt x="1222" y="464"/>
                  </a:lnTo>
                  <a:lnTo>
                    <a:pt x="1247" y="293"/>
                  </a:lnTo>
                  <a:lnTo>
                    <a:pt x="1222" y="171"/>
                  </a:lnTo>
                  <a:lnTo>
                    <a:pt x="1149" y="98"/>
                  </a:lnTo>
                  <a:lnTo>
                    <a:pt x="1076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7" name="Google Shape;717;p38"/>
            <p:cNvSpPr/>
            <p:nvPr/>
          </p:nvSpPr>
          <p:spPr>
            <a:xfrm>
              <a:off x="3516900" y="5012225"/>
              <a:ext cx="31175" cy="129450"/>
            </a:xfrm>
            <a:custGeom>
              <a:avLst/>
              <a:gdLst/>
              <a:ahLst/>
              <a:cxnLst/>
              <a:rect l="l" t="t" r="r" b="b"/>
              <a:pathLst>
                <a:path w="1247" h="5178" extrusionOk="0">
                  <a:moveTo>
                    <a:pt x="953" y="0"/>
                  </a:moveTo>
                  <a:lnTo>
                    <a:pt x="855" y="24"/>
                  </a:lnTo>
                  <a:lnTo>
                    <a:pt x="758" y="98"/>
                  </a:lnTo>
                  <a:lnTo>
                    <a:pt x="709" y="171"/>
                  </a:lnTo>
                  <a:lnTo>
                    <a:pt x="684" y="293"/>
                  </a:lnTo>
                  <a:lnTo>
                    <a:pt x="660" y="464"/>
                  </a:lnTo>
                  <a:lnTo>
                    <a:pt x="611" y="611"/>
                  </a:lnTo>
                  <a:lnTo>
                    <a:pt x="513" y="733"/>
                  </a:lnTo>
                  <a:lnTo>
                    <a:pt x="416" y="879"/>
                  </a:lnTo>
                  <a:lnTo>
                    <a:pt x="269" y="1026"/>
                  </a:lnTo>
                  <a:lnTo>
                    <a:pt x="147" y="1246"/>
                  </a:lnTo>
                  <a:lnTo>
                    <a:pt x="98" y="1368"/>
                  </a:lnTo>
                  <a:lnTo>
                    <a:pt x="49" y="1490"/>
                  </a:lnTo>
                  <a:lnTo>
                    <a:pt x="25" y="1636"/>
                  </a:lnTo>
                  <a:lnTo>
                    <a:pt x="0" y="1832"/>
                  </a:lnTo>
                  <a:lnTo>
                    <a:pt x="25" y="2003"/>
                  </a:lnTo>
                  <a:lnTo>
                    <a:pt x="49" y="2149"/>
                  </a:lnTo>
                  <a:lnTo>
                    <a:pt x="98" y="2271"/>
                  </a:lnTo>
                  <a:lnTo>
                    <a:pt x="147" y="2394"/>
                  </a:lnTo>
                  <a:lnTo>
                    <a:pt x="269" y="2613"/>
                  </a:lnTo>
                  <a:lnTo>
                    <a:pt x="416" y="2784"/>
                  </a:lnTo>
                  <a:lnTo>
                    <a:pt x="513" y="2906"/>
                  </a:lnTo>
                  <a:lnTo>
                    <a:pt x="611" y="3029"/>
                  </a:lnTo>
                  <a:lnTo>
                    <a:pt x="660" y="3175"/>
                  </a:lnTo>
                  <a:lnTo>
                    <a:pt x="684" y="3346"/>
                  </a:lnTo>
                  <a:lnTo>
                    <a:pt x="660" y="3541"/>
                  </a:lnTo>
                  <a:lnTo>
                    <a:pt x="611" y="3688"/>
                  </a:lnTo>
                  <a:lnTo>
                    <a:pt x="513" y="3810"/>
                  </a:lnTo>
                  <a:lnTo>
                    <a:pt x="416" y="3932"/>
                  </a:lnTo>
                  <a:lnTo>
                    <a:pt x="269" y="4103"/>
                  </a:lnTo>
                  <a:lnTo>
                    <a:pt x="147" y="4299"/>
                  </a:lnTo>
                  <a:lnTo>
                    <a:pt x="98" y="4421"/>
                  </a:lnTo>
                  <a:lnTo>
                    <a:pt x="49" y="4567"/>
                  </a:lnTo>
                  <a:lnTo>
                    <a:pt x="25" y="4714"/>
                  </a:lnTo>
                  <a:lnTo>
                    <a:pt x="0" y="4885"/>
                  </a:lnTo>
                  <a:lnTo>
                    <a:pt x="25" y="5007"/>
                  </a:lnTo>
                  <a:lnTo>
                    <a:pt x="98" y="5080"/>
                  </a:lnTo>
                  <a:lnTo>
                    <a:pt x="171" y="5153"/>
                  </a:lnTo>
                  <a:lnTo>
                    <a:pt x="294" y="5178"/>
                  </a:lnTo>
                  <a:lnTo>
                    <a:pt x="391" y="5153"/>
                  </a:lnTo>
                  <a:lnTo>
                    <a:pt x="489" y="5080"/>
                  </a:lnTo>
                  <a:lnTo>
                    <a:pt x="538" y="5007"/>
                  </a:lnTo>
                  <a:lnTo>
                    <a:pt x="562" y="4885"/>
                  </a:lnTo>
                  <a:lnTo>
                    <a:pt x="587" y="4714"/>
                  </a:lnTo>
                  <a:lnTo>
                    <a:pt x="635" y="4567"/>
                  </a:lnTo>
                  <a:lnTo>
                    <a:pt x="733" y="4445"/>
                  </a:lnTo>
                  <a:lnTo>
                    <a:pt x="831" y="4299"/>
                  </a:lnTo>
                  <a:lnTo>
                    <a:pt x="977" y="4152"/>
                  </a:lnTo>
                  <a:lnTo>
                    <a:pt x="1099" y="3932"/>
                  </a:lnTo>
                  <a:lnTo>
                    <a:pt x="1173" y="3810"/>
                  </a:lnTo>
                  <a:lnTo>
                    <a:pt x="1197" y="3688"/>
                  </a:lnTo>
                  <a:lnTo>
                    <a:pt x="1246" y="3517"/>
                  </a:lnTo>
                  <a:lnTo>
                    <a:pt x="1246" y="3346"/>
                  </a:lnTo>
                  <a:lnTo>
                    <a:pt x="1246" y="3175"/>
                  </a:lnTo>
                  <a:lnTo>
                    <a:pt x="1197" y="3029"/>
                  </a:lnTo>
                  <a:lnTo>
                    <a:pt x="1173" y="2882"/>
                  </a:lnTo>
                  <a:lnTo>
                    <a:pt x="1099" y="2760"/>
                  </a:lnTo>
                  <a:lnTo>
                    <a:pt x="977" y="2564"/>
                  </a:lnTo>
                  <a:lnTo>
                    <a:pt x="831" y="2394"/>
                  </a:lnTo>
                  <a:lnTo>
                    <a:pt x="733" y="2271"/>
                  </a:lnTo>
                  <a:lnTo>
                    <a:pt x="635" y="2149"/>
                  </a:lnTo>
                  <a:lnTo>
                    <a:pt x="587" y="2003"/>
                  </a:lnTo>
                  <a:lnTo>
                    <a:pt x="562" y="1832"/>
                  </a:lnTo>
                  <a:lnTo>
                    <a:pt x="587" y="1636"/>
                  </a:lnTo>
                  <a:lnTo>
                    <a:pt x="635" y="1490"/>
                  </a:lnTo>
                  <a:lnTo>
                    <a:pt x="733" y="1368"/>
                  </a:lnTo>
                  <a:lnTo>
                    <a:pt x="831" y="1246"/>
                  </a:lnTo>
                  <a:lnTo>
                    <a:pt x="977" y="1075"/>
                  </a:lnTo>
                  <a:lnTo>
                    <a:pt x="1099" y="879"/>
                  </a:lnTo>
                  <a:lnTo>
                    <a:pt x="1173" y="757"/>
                  </a:lnTo>
                  <a:lnTo>
                    <a:pt x="1197" y="611"/>
                  </a:lnTo>
                  <a:lnTo>
                    <a:pt x="1246" y="464"/>
                  </a:lnTo>
                  <a:lnTo>
                    <a:pt x="1246" y="293"/>
                  </a:lnTo>
                  <a:lnTo>
                    <a:pt x="1222" y="171"/>
                  </a:lnTo>
                  <a:lnTo>
                    <a:pt x="1173" y="98"/>
                  </a:lnTo>
                  <a:lnTo>
                    <a:pt x="1075" y="24"/>
                  </a:lnTo>
                  <a:lnTo>
                    <a:pt x="95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18" name="Google Shape;718;p38"/>
          <p:cNvGrpSpPr/>
          <p:nvPr/>
        </p:nvGrpSpPr>
        <p:grpSpPr>
          <a:xfrm>
            <a:off x="4819087" y="4256798"/>
            <a:ext cx="459424" cy="417561"/>
            <a:chOff x="4562200" y="4968250"/>
            <a:chExt cx="549550" cy="499475"/>
          </a:xfrm>
        </p:grpSpPr>
        <p:sp>
          <p:nvSpPr>
            <p:cNvPr id="719" name="Google Shape;719;p38"/>
            <p:cNvSpPr/>
            <p:nvPr/>
          </p:nvSpPr>
          <p:spPr>
            <a:xfrm>
              <a:off x="4842450" y="5242400"/>
              <a:ext cx="213125" cy="225325"/>
            </a:xfrm>
            <a:custGeom>
              <a:avLst/>
              <a:gdLst/>
              <a:ahLst/>
              <a:cxnLst/>
              <a:rect l="l" t="t" r="r" b="b"/>
              <a:pathLst>
                <a:path w="8525" h="9013" extrusionOk="0">
                  <a:moveTo>
                    <a:pt x="8524" y="1"/>
                  </a:moveTo>
                  <a:lnTo>
                    <a:pt x="2272" y="3542"/>
                  </a:lnTo>
                  <a:lnTo>
                    <a:pt x="2150" y="3591"/>
                  </a:lnTo>
                  <a:lnTo>
                    <a:pt x="2028" y="3615"/>
                  </a:lnTo>
                  <a:lnTo>
                    <a:pt x="1906" y="3591"/>
                  </a:lnTo>
                  <a:lnTo>
                    <a:pt x="1808" y="3566"/>
                  </a:lnTo>
                  <a:lnTo>
                    <a:pt x="1735" y="3517"/>
                  </a:lnTo>
                  <a:lnTo>
                    <a:pt x="1662" y="3444"/>
                  </a:lnTo>
                  <a:lnTo>
                    <a:pt x="1588" y="3371"/>
                  </a:lnTo>
                  <a:lnTo>
                    <a:pt x="1" y="440"/>
                  </a:lnTo>
                  <a:lnTo>
                    <a:pt x="1" y="9013"/>
                  </a:lnTo>
                  <a:lnTo>
                    <a:pt x="8524" y="4104"/>
                  </a:lnTo>
                  <a:lnTo>
                    <a:pt x="852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0" name="Google Shape;720;p38"/>
            <p:cNvSpPr/>
            <p:nvPr/>
          </p:nvSpPr>
          <p:spPr>
            <a:xfrm>
              <a:off x="4617775" y="5241800"/>
              <a:ext cx="212500" cy="225925"/>
            </a:xfrm>
            <a:custGeom>
              <a:avLst/>
              <a:gdLst/>
              <a:ahLst/>
              <a:cxnLst/>
              <a:rect l="l" t="t" r="r" b="b"/>
              <a:pathLst>
                <a:path w="8500" h="9037" extrusionOk="0">
                  <a:moveTo>
                    <a:pt x="0" y="0"/>
                  </a:moveTo>
                  <a:lnTo>
                    <a:pt x="0" y="4128"/>
                  </a:lnTo>
                  <a:lnTo>
                    <a:pt x="8499" y="9037"/>
                  </a:lnTo>
                  <a:lnTo>
                    <a:pt x="8499" y="586"/>
                  </a:lnTo>
                  <a:lnTo>
                    <a:pt x="6961" y="3395"/>
                  </a:lnTo>
                  <a:lnTo>
                    <a:pt x="6887" y="3468"/>
                  </a:lnTo>
                  <a:lnTo>
                    <a:pt x="6814" y="3541"/>
                  </a:lnTo>
                  <a:lnTo>
                    <a:pt x="6741" y="3590"/>
                  </a:lnTo>
                  <a:lnTo>
                    <a:pt x="6643" y="3615"/>
                  </a:lnTo>
                  <a:lnTo>
                    <a:pt x="6521" y="3639"/>
                  </a:lnTo>
                  <a:lnTo>
                    <a:pt x="6399" y="3615"/>
                  </a:lnTo>
                  <a:lnTo>
                    <a:pt x="6277" y="35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1" name="Google Shape;721;p38"/>
            <p:cNvSpPr/>
            <p:nvPr/>
          </p:nvSpPr>
          <p:spPr>
            <a:xfrm>
              <a:off x="4631200" y="4968250"/>
              <a:ext cx="411550" cy="236325"/>
            </a:xfrm>
            <a:custGeom>
              <a:avLst/>
              <a:gdLst/>
              <a:ahLst/>
              <a:cxnLst/>
              <a:rect l="l" t="t" r="r" b="b"/>
              <a:pathLst>
                <a:path w="16462" h="9453" extrusionOk="0">
                  <a:moveTo>
                    <a:pt x="8182" y="1"/>
                  </a:moveTo>
                  <a:lnTo>
                    <a:pt x="0" y="4763"/>
                  </a:lnTo>
                  <a:lnTo>
                    <a:pt x="8231" y="9452"/>
                  </a:lnTo>
                  <a:lnTo>
                    <a:pt x="16462" y="4763"/>
                  </a:lnTo>
                  <a:lnTo>
                    <a:pt x="8182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2" name="Google Shape;722;p38"/>
            <p:cNvSpPr/>
            <p:nvPr/>
          </p:nvSpPr>
          <p:spPr>
            <a:xfrm>
              <a:off x="4562200" y="5094025"/>
              <a:ext cx="274800" cy="226550"/>
            </a:xfrm>
            <a:custGeom>
              <a:avLst/>
              <a:gdLst/>
              <a:ahLst/>
              <a:cxnLst/>
              <a:rect l="l" t="t" r="r" b="b"/>
              <a:pathLst>
                <a:path w="10992" h="9062" extrusionOk="0">
                  <a:moveTo>
                    <a:pt x="2248" y="1"/>
                  </a:moveTo>
                  <a:lnTo>
                    <a:pt x="1" y="4079"/>
                  </a:lnTo>
                  <a:lnTo>
                    <a:pt x="8744" y="9062"/>
                  </a:lnTo>
                  <a:lnTo>
                    <a:pt x="10991" y="4983"/>
                  </a:lnTo>
                  <a:lnTo>
                    <a:pt x="22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3" name="Google Shape;723;p38"/>
            <p:cNvSpPr/>
            <p:nvPr/>
          </p:nvSpPr>
          <p:spPr>
            <a:xfrm>
              <a:off x="4836975" y="5094025"/>
              <a:ext cx="274775" cy="226550"/>
            </a:xfrm>
            <a:custGeom>
              <a:avLst/>
              <a:gdLst/>
              <a:ahLst/>
              <a:cxnLst/>
              <a:rect l="l" t="t" r="r" b="b"/>
              <a:pathLst>
                <a:path w="10991" h="9062" extrusionOk="0">
                  <a:moveTo>
                    <a:pt x="8743" y="1"/>
                  </a:moveTo>
                  <a:lnTo>
                    <a:pt x="0" y="4983"/>
                  </a:lnTo>
                  <a:lnTo>
                    <a:pt x="2247" y="9062"/>
                  </a:lnTo>
                  <a:lnTo>
                    <a:pt x="10990" y="4079"/>
                  </a:lnTo>
                  <a:lnTo>
                    <a:pt x="8743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4" name="Google Shape;724;p38"/>
          <p:cNvGrpSpPr/>
          <p:nvPr/>
        </p:nvGrpSpPr>
        <p:grpSpPr>
          <a:xfrm>
            <a:off x="4326015" y="4280289"/>
            <a:ext cx="318516" cy="370076"/>
            <a:chOff x="3972400" y="4996350"/>
            <a:chExt cx="381000" cy="442675"/>
          </a:xfrm>
        </p:grpSpPr>
        <p:sp>
          <p:nvSpPr>
            <p:cNvPr id="725" name="Google Shape;725;p38"/>
            <p:cNvSpPr/>
            <p:nvPr/>
          </p:nvSpPr>
          <p:spPr>
            <a:xfrm>
              <a:off x="4157400" y="4996350"/>
              <a:ext cx="86725" cy="103200"/>
            </a:xfrm>
            <a:custGeom>
              <a:avLst/>
              <a:gdLst/>
              <a:ahLst/>
              <a:cxnLst/>
              <a:rect l="l" t="t" r="r" b="b"/>
              <a:pathLst>
                <a:path w="3469" h="4128" extrusionOk="0">
                  <a:moveTo>
                    <a:pt x="3395" y="0"/>
                  </a:moveTo>
                  <a:lnTo>
                    <a:pt x="3029" y="98"/>
                  </a:lnTo>
                  <a:lnTo>
                    <a:pt x="2638" y="195"/>
                  </a:lnTo>
                  <a:lnTo>
                    <a:pt x="2149" y="342"/>
                  </a:lnTo>
                  <a:lnTo>
                    <a:pt x="1661" y="537"/>
                  </a:lnTo>
                  <a:lnTo>
                    <a:pt x="1392" y="659"/>
                  </a:lnTo>
                  <a:lnTo>
                    <a:pt x="1148" y="806"/>
                  </a:lnTo>
                  <a:lnTo>
                    <a:pt x="904" y="953"/>
                  </a:lnTo>
                  <a:lnTo>
                    <a:pt x="684" y="1124"/>
                  </a:lnTo>
                  <a:lnTo>
                    <a:pt x="489" y="1319"/>
                  </a:lnTo>
                  <a:lnTo>
                    <a:pt x="318" y="1514"/>
                  </a:lnTo>
                  <a:lnTo>
                    <a:pt x="196" y="1710"/>
                  </a:lnTo>
                  <a:lnTo>
                    <a:pt x="98" y="1929"/>
                  </a:lnTo>
                  <a:lnTo>
                    <a:pt x="49" y="2149"/>
                  </a:lnTo>
                  <a:lnTo>
                    <a:pt x="0" y="2369"/>
                  </a:lnTo>
                  <a:lnTo>
                    <a:pt x="0" y="2589"/>
                  </a:lnTo>
                  <a:lnTo>
                    <a:pt x="25" y="2784"/>
                  </a:lnTo>
                  <a:lnTo>
                    <a:pt x="49" y="2980"/>
                  </a:lnTo>
                  <a:lnTo>
                    <a:pt x="98" y="3175"/>
                  </a:lnTo>
                  <a:lnTo>
                    <a:pt x="220" y="3517"/>
                  </a:lnTo>
                  <a:lnTo>
                    <a:pt x="342" y="3786"/>
                  </a:lnTo>
                  <a:lnTo>
                    <a:pt x="489" y="4030"/>
                  </a:lnTo>
                  <a:lnTo>
                    <a:pt x="757" y="4079"/>
                  </a:lnTo>
                  <a:lnTo>
                    <a:pt x="1050" y="4103"/>
                  </a:lnTo>
                  <a:lnTo>
                    <a:pt x="1392" y="4128"/>
                  </a:lnTo>
                  <a:lnTo>
                    <a:pt x="1588" y="4103"/>
                  </a:lnTo>
                  <a:lnTo>
                    <a:pt x="1808" y="4079"/>
                  </a:lnTo>
                  <a:lnTo>
                    <a:pt x="2003" y="4030"/>
                  </a:lnTo>
                  <a:lnTo>
                    <a:pt x="2198" y="3957"/>
                  </a:lnTo>
                  <a:lnTo>
                    <a:pt x="2394" y="3859"/>
                  </a:lnTo>
                  <a:lnTo>
                    <a:pt x="2589" y="3737"/>
                  </a:lnTo>
                  <a:lnTo>
                    <a:pt x="2760" y="3590"/>
                  </a:lnTo>
                  <a:lnTo>
                    <a:pt x="2931" y="3395"/>
                  </a:lnTo>
                  <a:lnTo>
                    <a:pt x="3053" y="3175"/>
                  </a:lnTo>
                  <a:lnTo>
                    <a:pt x="3175" y="2931"/>
                  </a:lnTo>
                  <a:lnTo>
                    <a:pt x="3273" y="2662"/>
                  </a:lnTo>
                  <a:lnTo>
                    <a:pt x="3346" y="2394"/>
                  </a:lnTo>
                  <a:lnTo>
                    <a:pt x="3395" y="2125"/>
                  </a:lnTo>
                  <a:lnTo>
                    <a:pt x="3419" y="1832"/>
                  </a:lnTo>
                  <a:lnTo>
                    <a:pt x="3468" y="1294"/>
                  </a:lnTo>
                  <a:lnTo>
                    <a:pt x="3468" y="782"/>
                  </a:lnTo>
                  <a:lnTo>
                    <a:pt x="3444" y="391"/>
                  </a:lnTo>
                  <a:lnTo>
                    <a:pt x="33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6" name="Google Shape;726;p38"/>
            <p:cNvSpPr/>
            <p:nvPr/>
          </p:nvSpPr>
          <p:spPr>
            <a:xfrm>
              <a:off x="3972400" y="5048250"/>
              <a:ext cx="381000" cy="390775"/>
            </a:xfrm>
            <a:custGeom>
              <a:avLst/>
              <a:gdLst/>
              <a:ahLst/>
              <a:cxnLst/>
              <a:rect l="l" t="t" r="r" b="b"/>
              <a:pathLst>
                <a:path w="15240" h="15631" extrusionOk="0">
                  <a:moveTo>
                    <a:pt x="4689" y="3810"/>
                  </a:moveTo>
                  <a:lnTo>
                    <a:pt x="4787" y="3834"/>
                  </a:lnTo>
                  <a:lnTo>
                    <a:pt x="4860" y="3908"/>
                  </a:lnTo>
                  <a:lnTo>
                    <a:pt x="4885" y="4005"/>
                  </a:lnTo>
                  <a:lnTo>
                    <a:pt x="4885" y="4103"/>
                  </a:lnTo>
                  <a:lnTo>
                    <a:pt x="4836" y="4176"/>
                  </a:lnTo>
                  <a:lnTo>
                    <a:pt x="4787" y="4250"/>
                  </a:lnTo>
                  <a:lnTo>
                    <a:pt x="4689" y="4298"/>
                  </a:lnTo>
                  <a:lnTo>
                    <a:pt x="4421" y="4347"/>
                  </a:lnTo>
                  <a:lnTo>
                    <a:pt x="4176" y="4421"/>
                  </a:lnTo>
                  <a:lnTo>
                    <a:pt x="3957" y="4518"/>
                  </a:lnTo>
                  <a:lnTo>
                    <a:pt x="3737" y="4640"/>
                  </a:lnTo>
                  <a:lnTo>
                    <a:pt x="3566" y="4787"/>
                  </a:lnTo>
                  <a:lnTo>
                    <a:pt x="3395" y="4933"/>
                  </a:lnTo>
                  <a:lnTo>
                    <a:pt x="3248" y="5080"/>
                  </a:lnTo>
                  <a:lnTo>
                    <a:pt x="3102" y="5251"/>
                  </a:lnTo>
                  <a:lnTo>
                    <a:pt x="3004" y="5422"/>
                  </a:lnTo>
                  <a:lnTo>
                    <a:pt x="2882" y="5617"/>
                  </a:lnTo>
                  <a:lnTo>
                    <a:pt x="2735" y="5984"/>
                  </a:lnTo>
                  <a:lnTo>
                    <a:pt x="2613" y="6374"/>
                  </a:lnTo>
                  <a:lnTo>
                    <a:pt x="2516" y="6765"/>
                  </a:lnTo>
                  <a:lnTo>
                    <a:pt x="2491" y="6838"/>
                  </a:lnTo>
                  <a:lnTo>
                    <a:pt x="2442" y="6912"/>
                  </a:lnTo>
                  <a:lnTo>
                    <a:pt x="2369" y="6936"/>
                  </a:lnTo>
                  <a:lnTo>
                    <a:pt x="2296" y="6961"/>
                  </a:lnTo>
                  <a:lnTo>
                    <a:pt x="2247" y="6961"/>
                  </a:lnTo>
                  <a:lnTo>
                    <a:pt x="2149" y="6912"/>
                  </a:lnTo>
                  <a:lnTo>
                    <a:pt x="2076" y="6863"/>
                  </a:lnTo>
                  <a:lnTo>
                    <a:pt x="2052" y="6765"/>
                  </a:lnTo>
                  <a:lnTo>
                    <a:pt x="2052" y="6668"/>
                  </a:lnTo>
                  <a:lnTo>
                    <a:pt x="2100" y="6374"/>
                  </a:lnTo>
                  <a:lnTo>
                    <a:pt x="2174" y="6106"/>
                  </a:lnTo>
                  <a:lnTo>
                    <a:pt x="2271" y="5837"/>
                  </a:lnTo>
                  <a:lnTo>
                    <a:pt x="2369" y="5593"/>
                  </a:lnTo>
                  <a:lnTo>
                    <a:pt x="2491" y="5349"/>
                  </a:lnTo>
                  <a:lnTo>
                    <a:pt x="2613" y="5129"/>
                  </a:lnTo>
                  <a:lnTo>
                    <a:pt x="2760" y="4933"/>
                  </a:lnTo>
                  <a:lnTo>
                    <a:pt x="2906" y="4738"/>
                  </a:lnTo>
                  <a:lnTo>
                    <a:pt x="3077" y="4567"/>
                  </a:lnTo>
                  <a:lnTo>
                    <a:pt x="3248" y="4396"/>
                  </a:lnTo>
                  <a:lnTo>
                    <a:pt x="3444" y="4250"/>
                  </a:lnTo>
                  <a:lnTo>
                    <a:pt x="3663" y="4128"/>
                  </a:lnTo>
                  <a:lnTo>
                    <a:pt x="3883" y="4030"/>
                  </a:lnTo>
                  <a:lnTo>
                    <a:pt x="4103" y="3932"/>
                  </a:lnTo>
                  <a:lnTo>
                    <a:pt x="4347" y="3859"/>
                  </a:lnTo>
                  <a:lnTo>
                    <a:pt x="4616" y="3810"/>
                  </a:lnTo>
                  <a:close/>
                  <a:moveTo>
                    <a:pt x="6374" y="0"/>
                  </a:moveTo>
                  <a:lnTo>
                    <a:pt x="6008" y="293"/>
                  </a:lnTo>
                  <a:lnTo>
                    <a:pt x="6301" y="953"/>
                  </a:lnTo>
                  <a:lnTo>
                    <a:pt x="7083" y="2687"/>
                  </a:lnTo>
                  <a:lnTo>
                    <a:pt x="6619" y="2662"/>
                  </a:lnTo>
                  <a:lnTo>
                    <a:pt x="6179" y="2638"/>
                  </a:lnTo>
                  <a:lnTo>
                    <a:pt x="5373" y="2516"/>
                  </a:lnTo>
                  <a:lnTo>
                    <a:pt x="4592" y="2516"/>
                  </a:lnTo>
                  <a:lnTo>
                    <a:pt x="4421" y="2540"/>
                  </a:lnTo>
                  <a:lnTo>
                    <a:pt x="4225" y="2589"/>
                  </a:lnTo>
                  <a:lnTo>
                    <a:pt x="4030" y="2662"/>
                  </a:lnTo>
                  <a:lnTo>
                    <a:pt x="3834" y="2735"/>
                  </a:lnTo>
                  <a:lnTo>
                    <a:pt x="3419" y="2955"/>
                  </a:lnTo>
                  <a:lnTo>
                    <a:pt x="3004" y="3175"/>
                  </a:lnTo>
                  <a:lnTo>
                    <a:pt x="2638" y="3444"/>
                  </a:lnTo>
                  <a:lnTo>
                    <a:pt x="2271" y="3712"/>
                  </a:lnTo>
                  <a:lnTo>
                    <a:pt x="1929" y="4030"/>
                  </a:lnTo>
                  <a:lnTo>
                    <a:pt x="1612" y="4347"/>
                  </a:lnTo>
                  <a:lnTo>
                    <a:pt x="1319" y="4689"/>
                  </a:lnTo>
                  <a:lnTo>
                    <a:pt x="1075" y="5056"/>
                  </a:lnTo>
                  <a:lnTo>
                    <a:pt x="830" y="5446"/>
                  </a:lnTo>
                  <a:lnTo>
                    <a:pt x="611" y="5862"/>
                  </a:lnTo>
                  <a:lnTo>
                    <a:pt x="440" y="6301"/>
                  </a:lnTo>
                  <a:lnTo>
                    <a:pt x="293" y="6741"/>
                  </a:lnTo>
                  <a:lnTo>
                    <a:pt x="171" y="7205"/>
                  </a:lnTo>
                  <a:lnTo>
                    <a:pt x="73" y="7693"/>
                  </a:lnTo>
                  <a:lnTo>
                    <a:pt x="24" y="8206"/>
                  </a:lnTo>
                  <a:lnTo>
                    <a:pt x="0" y="8719"/>
                  </a:lnTo>
                  <a:lnTo>
                    <a:pt x="24" y="9256"/>
                  </a:lnTo>
                  <a:lnTo>
                    <a:pt x="73" y="9794"/>
                  </a:lnTo>
                  <a:lnTo>
                    <a:pt x="171" y="10307"/>
                  </a:lnTo>
                  <a:lnTo>
                    <a:pt x="293" y="10795"/>
                  </a:lnTo>
                  <a:lnTo>
                    <a:pt x="464" y="11308"/>
                  </a:lnTo>
                  <a:lnTo>
                    <a:pt x="659" y="11772"/>
                  </a:lnTo>
                  <a:lnTo>
                    <a:pt x="879" y="12236"/>
                  </a:lnTo>
                  <a:lnTo>
                    <a:pt x="1123" y="12676"/>
                  </a:lnTo>
                  <a:lnTo>
                    <a:pt x="1392" y="13091"/>
                  </a:lnTo>
                  <a:lnTo>
                    <a:pt x="1710" y="13506"/>
                  </a:lnTo>
                  <a:lnTo>
                    <a:pt x="2027" y="13872"/>
                  </a:lnTo>
                  <a:lnTo>
                    <a:pt x="2393" y="14239"/>
                  </a:lnTo>
                  <a:lnTo>
                    <a:pt x="2760" y="14581"/>
                  </a:lnTo>
                  <a:lnTo>
                    <a:pt x="3151" y="14874"/>
                  </a:lnTo>
                  <a:lnTo>
                    <a:pt x="3590" y="15167"/>
                  </a:lnTo>
                  <a:lnTo>
                    <a:pt x="4030" y="15411"/>
                  </a:lnTo>
                  <a:lnTo>
                    <a:pt x="4225" y="15509"/>
                  </a:lnTo>
                  <a:lnTo>
                    <a:pt x="4421" y="15582"/>
                  </a:lnTo>
                  <a:lnTo>
                    <a:pt x="4640" y="15631"/>
                  </a:lnTo>
                  <a:lnTo>
                    <a:pt x="5275" y="15631"/>
                  </a:lnTo>
                  <a:lnTo>
                    <a:pt x="5739" y="15558"/>
                  </a:lnTo>
                  <a:lnTo>
                    <a:pt x="6668" y="15362"/>
                  </a:lnTo>
                  <a:lnTo>
                    <a:pt x="7132" y="15289"/>
                  </a:lnTo>
                  <a:lnTo>
                    <a:pt x="7376" y="15264"/>
                  </a:lnTo>
                  <a:lnTo>
                    <a:pt x="7864" y="15264"/>
                  </a:lnTo>
                  <a:lnTo>
                    <a:pt x="8108" y="15289"/>
                  </a:lnTo>
                  <a:lnTo>
                    <a:pt x="8597" y="15362"/>
                  </a:lnTo>
                  <a:lnTo>
                    <a:pt x="9549" y="15558"/>
                  </a:lnTo>
                  <a:lnTo>
                    <a:pt x="9989" y="15606"/>
                  </a:lnTo>
                  <a:lnTo>
                    <a:pt x="10209" y="15631"/>
                  </a:lnTo>
                  <a:lnTo>
                    <a:pt x="10429" y="15631"/>
                  </a:lnTo>
                  <a:lnTo>
                    <a:pt x="10648" y="15606"/>
                  </a:lnTo>
                  <a:lnTo>
                    <a:pt x="10868" y="15558"/>
                  </a:lnTo>
                  <a:lnTo>
                    <a:pt x="11064" y="15484"/>
                  </a:lnTo>
                  <a:lnTo>
                    <a:pt x="11283" y="15387"/>
                  </a:lnTo>
                  <a:lnTo>
                    <a:pt x="11723" y="15142"/>
                  </a:lnTo>
                  <a:lnTo>
                    <a:pt x="12114" y="14849"/>
                  </a:lnTo>
                  <a:lnTo>
                    <a:pt x="12529" y="14532"/>
                  </a:lnTo>
                  <a:lnTo>
                    <a:pt x="12895" y="14214"/>
                  </a:lnTo>
                  <a:lnTo>
                    <a:pt x="13237" y="13848"/>
                  </a:lnTo>
                  <a:lnTo>
                    <a:pt x="13555" y="13457"/>
                  </a:lnTo>
                  <a:lnTo>
                    <a:pt x="13872" y="13066"/>
                  </a:lnTo>
                  <a:lnTo>
                    <a:pt x="14141" y="12651"/>
                  </a:lnTo>
                  <a:lnTo>
                    <a:pt x="14385" y="12212"/>
                  </a:lnTo>
                  <a:lnTo>
                    <a:pt x="14605" y="11748"/>
                  </a:lnTo>
                  <a:lnTo>
                    <a:pt x="14800" y="11283"/>
                  </a:lnTo>
                  <a:lnTo>
                    <a:pt x="14947" y="10795"/>
                  </a:lnTo>
                  <a:lnTo>
                    <a:pt x="15069" y="10282"/>
                  </a:lnTo>
                  <a:lnTo>
                    <a:pt x="15167" y="9769"/>
                  </a:lnTo>
                  <a:lnTo>
                    <a:pt x="15216" y="9256"/>
                  </a:lnTo>
                  <a:lnTo>
                    <a:pt x="15240" y="8719"/>
                  </a:lnTo>
                  <a:lnTo>
                    <a:pt x="15216" y="8182"/>
                  </a:lnTo>
                  <a:lnTo>
                    <a:pt x="15167" y="7669"/>
                  </a:lnTo>
                  <a:lnTo>
                    <a:pt x="15069" y="7180"/>
                  </a:lnTo>
                  <a:lnTo>
                    <a:pt x="14947" y="6692"/>
                  </a:lnTo>
                  <a:lnTo>
                    <a:pt x="14776" y="6252"/>
                  </a:lnTo>
                  <a:lnTo>
                    <a:pt x="14605" y="5813"/>
                  </a:lnTo>
                  <a:lnTo>
                    <a:pt x="14385" y="5398"/>
                  </a:lnTo>
                  <a:lnTo>
                    <a:pt x="14141" y="5007"/>
                  </a:lnTo>
                  <a:lnTo>
                    <a:pt x="13848" y="4616"/>
                  </a:lnTo>
                  <a:lnTo>
                    <a:pt x="13555" y="4274"/>
                  </a:lnTo>
                  <a:lnTo>
                    <a:pt x="13213" y="3957"/>
                  </a:lnTo>
                  <a:lnTo>
                    <a:pt x="12871" y="3639"/>
                  </a:lnTo>
                  <a:lnTo>
                    <a:pt x="12505" y="3370"/>
                  </a:lnTo>
                  <a:lnTo>
                    <a:pt x="12089" y="3102"/>
                  </a:lnTo>
                  <a:lnTo>
                    <a:pt x="11674" y="2858"/>
                  </a:lnTo>
                  <a:lnTo>
                    <a:pt x="11259" y="2662"/>
                  </a:lnTo>
                  <a:lnTo>
                    <a:pt x="11064" y="2589"/>
                  </a:lnTo>
                  <a:lnTo>
                    <a:pt x="10893" y="2540"/>
                  </a:lnTo>
                  <a:lnTo>
                    <a:pt x="10697" y="2516"/>
                  </a:lnTo>
                  <a:lnTo>
                    <a:pt x="10526" y="2491"/>
                  </a:lnTo>
                  <a:lnTo>
                    <a:pt x="10111" y="2491"/>
                  </a:lnTo>
                  <a:lnTo>
                    <a:pt x="9696" y="2516"/>
                  </a:lnTo>
                  <a:lnTo>
                    <a:pt x="8841" y="2613"/>
                  </a:lnTo>
                  <a:lnTo>
                    <a:pt x="8426" y="2662"/>
                  </a:lnTo>
                  <a:lnTo>
                    <a:pt x="7986" y="2687"/>
                  </a:lnTo>
                  <a:lnTo>
                    <a:pt x="63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27" name="Google Shape;727;p38"/>
          <p:cNvGrpSpPr/>
          <p:nvPr/>
        </p:nvGrpSpPr>
        <p:grpSpPr>
          <a:xfrm>
            <a:off x="5386711" y="4249148"/>
            <a:ext cx="451252" cy="432860"/>
            <a:chOff x="5241175" y="4959100"/>
            <a:chExt cx="539775" cy="517775"/>
          </a:xfrm>
        </p:grpSpPr>
        <p:sp>
          <p:nvSpPr>
            <p:cNvPr id="728" name="Google Shape;728;p38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l" t="t" r="r" b="b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9" name="Google Shape;729;p38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l" t="t" r="r" b="b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0" name="Google Shape;730;p38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l" t="t" r="r" b="b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1" name="Google Shape;731;p38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l" t="t" r="r" b="b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38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l" t="t" r="r" b="b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38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l" t="t" r="r" b="b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34" name="Google Shape;734;p38"/>
          <p:cNvSpPr/>
          <p:nvPr/>
        </p:nvSpPr>
        <p:spPr>
          <a:xfrm>
            <a:off x="5977472" y="4355987"/>
            <a:ext cx="397142" cy="219513"/>
          </a:xfrm>
          <a:custGeom>
            <a:avLst/>
            <a:gdLst/>
            <a:ahLst/>
            <a:cxnLst/>
            <a:rect l="l" t="t" r="r" b="b"/>
            <a:pathLst>
              <a:path w="19002" h="10503" extrusionOk="0">
                <a:moveTo>
                  <a:pt x="17072" y="1100"/>
                </a:moveTo>
                <a:lnTo>
                  <a:pt x="17145" y="1124"/>
                </a:lnTo>
                <a:lnTo>
                  <a:pt x="17268" y="1197"/>
                </a:lnTo>
                <a:lnTo>
                  <a:pt x="17365" y="1320"/>
                </a:lnTo>
                <a:lnTo>
                  <a:pt x="17390" y="1393"/>
                </a:lnTo>
                <a:lnTo>
                  <a:pt x="17390" y="1490"/>
                </a:lnTo>
                <a:lnTo>
                  <a:pt x="17390" y="1564"/>
                </a:lnTo>
                <a:lnTo>
                  <a:pt x="17365" y="1637"/>
                </a:lnTo>
                <a:lnTo>
                  <a:pt x="17268" y="1759"/>
                </a:lnTo>
                <a:lnTo>
                  <a:pt x="17145" y="1832"/>
                </a:lnTo>
                <a:lnTo>
                  <a:pt x="17072" y="1857"/>
                </a:lnTo>
                <a:lnTo>
                  <a:pt x="16926" y="1857"/>
                </a:lnTo>
                <a:lnTo>
                  <a:pt x="16852" y="1832"/>
                </a:lnTo>
                <a:lnTo>
                  <a:pt x="16730" y="1759"/>
                </a:lnTo>
                <a:lnTo>
                  <a:pt x="16657" y="1637"/>
                </a:lnTo>
                <a:lnTo>
                  <a:pt x="16633" y="1564"/>
                </a:lnTo>
                <a:lnTo>
                  <a:pt x="16608" y="1490"/>
                </a:lnTo>
                <a:lnTo>
                  <a:pt x="16633" y="1393"/>
                </a:lnTo>
                <a:lnTo>
                  <a:pt x="16657" y="1320"/>
                </a:lnTo>
                <a:lnTo>
                  <a:pt x="16730" y="1197"/>
                </a:lnTo>
                <a:lnTo>
                  <a:pt x="16852" y="1124"/>
                </a:lnTo>
                <a:lnTo>
                  <a:pt x="16926" y="1100"/>
                </a:lnTo>
                <a:close/>
                <a:moveTo>
                  <a:pt x="15924" y="1"/>
                </a:moveTo>
                <a:lnTo>
                  <a:pt x="15656" y="25"/>
                </a:lnTo>
                <a:lnTo>
                  <a:pt x="15387" y="74"/>
                </a:lnTo>
                <a:lnTo>
                  <a:pt x="15192" y="123"/>
                </a:lnTo>
                <a:lnTo>
                  <a:pt x="14996" y="172"/>
                </a:lnTo>
                <a:lnTo>
                  <a:pt x="14801" y="269"/>
                </a:lnTo>
                <a:lnTo>
                  <a:pt x="14605" y="367"/>
                </a:lnTo>
                <a:lnTo>
                  <a:pt x="14435" y="489"/>
                </a:lnTo>
                <a:lnTo>
                  <a:pt x="14264" y="611"/>
                </a:lnTo>
                <a:lnTo>
                  <a:pt x="14093" y="758"/>
                </a:lnTo>
                <a:lnTo>
                  <a:pt x="13970" y="929"/>
                </a:lnTo>
                <a:lnTo>
                  <a:pt x="13824" y="1100"/>
                </a:lnTo>
                <a:lnTo>
                  <a:pt x="13726" y="1271"/>
                </a:lnTo>
                <a:lnTo>
                  <a:pt x="13629" y="1466"/>
                </a:lnTo>
                <a:lnTo>
                  <a:pt x="13531" y="1661"/>
                </a:lnTo>
                <a:lnTo>
                  <a:pt x="13482" y="1881"/>
                </a:lnTo>
                <a:lnTo>
                  <a:pt x="13433" y="2101"/>
                </a:lnTo>
                <a:lnTo>
                  <a:pt x="13409" y="2345"/>
                </a:lnTo>
                <a:lnTo>
                  <a:pt x="13409" y="2565"/>
                </a:lnTo>
                <a:lnTo>
                  <a:pt x="6668" y="4372"/>
                </a:lnTo>
                <a:lnTo>
                  <a:pt x="6986" y="4592"/>
                </a:lnTo>
                <a:lnTo>
                  <a:pt x="7303" y="4812"/>
                </a:lnTo>
                <a:lnTo>
                  <a:pt x="7621" y="5032"/>
                </a:lnTo>
                <a:lnTo>
                  <a:pt x="7938" y="5203"/>
                </a:lnTo>
                <a:lnTo>
                  <a:pt x="8280" y="5374"/>
                </a:lnTo>
                <a:lnTo>
                  <a:pt x="8597" y="5496"/>
                </a:lnTo>
                <a:lnTo>
                  <a:pt x="8939" y="5618"/>
                </a:lnTo>
                <a:lnTo>
                  <a:pt x="9257" y="5740"/>
                </a:lnTo>
                <a:lnTo>
                  <a:pt x="9599" y="5813"/>
                </a:lnTo>
                <a:lnTo>
                  <a:pt x="9941" y="5862"/>
                </a:lnTo>
                <a:lnTo>
                  <a:pt x="10258" y="5911"/>
                </a:lnTo>
                <a:lnTo>
                  <a:pt x="10600" y="5935"/>
                </a:lnTo>
                <a:lnTo>
                  <a:pt x="10942" y="5935"/>
                </a:lnTo>
                <a:lnTo>
                  <a:pt x="11284" y="5911"/>
                </a:lnTo>
                <a:lnTo>
                  <a:pt x="11626" y="5862"/>
                </a:lnTo>
                <a:lnTo>
                  <a:pt x="11968" y="5813"/>
                </a:lnTo>
                <a:lnTo>
                  <a:pt x="12285" y="5716"/>
                </a:lnTo>
                <a:lnTo>
                  <a:pt x="12603" y="5642"/>
                </a:lnTo>
                <a:lnTo>
                  <a:pt x="13140" y="5423"/>
                </a:lnTo>
                <a:lnTo>
                  <a:pt x="13629" y="5203"/>
                </a:lnTo>
                <a:lnTo>
                  <a:pt x="14044" y="4983"/>
                </a:lnTo>
                <a:lnTo>
                  <a:pt x="14386" y="4763"/>
                </a:lnTo>
                <a:lnTo>
                  <a:pt x="14630" y="4592"/>
                </a:lnTo>
                <a:lnTo>
                  <a:pt x="14850" y="4421"/>
                </a:lnTo>
                <a:lnTo>
                  <a:pt x="14923" y="4372"/>
                </a:lnTo>
                <a:lnTo>
                  <a:pt x="15021" y="4348"/>
                </a:lnTo>
                <a:lnTo>
                  <a:pt x="15118" y="4372"/>
                </a:lnTo>
                <a:lnTo>
                  <a:pt x="15192" y="4421"/>
                </a:lnTo>
                <a:lnTo>
                  <a:pt x="15240" y="4519"/>
                </a:lnTo>
                <a:lnTo>
                  <a:pt x="15240" y="4592"/>
                </a:lnTo>
                <a:lnTo>
                  <a:pt x="15240" y="4690"/>
                </a:lnTo>
                <a:lnTo>
                  <a:pt x="15167" y="4763"/>
                </a:lnTo>
                <a:lnTo>
                  <a:pt x="15045" y="4861"/>
                </a:lnTo>
                <a:lnTo>
                  <a:pt x="14752" y="5105"/>
                </a:lnTo>
                <a:lnTo>
                  <a:pt x="14312" y="5398"/>
                </a:lnTo>
                <a:lnTo>
                  <a:pt x="14019" y="5569"/>
                </a:lnTo>
                <a:lnTo>
                  <a:pt x="13702" y="5716"/>
                </a:lnTo>
                <a:lnTo>
                  <a:pt x="13213" y="5935"/>
                </a:lnTo>
                <a:lnTo>
                  <a:pt x="12969" y="6033"/>
                </a:lnTo>
                <a:lnTo>
                  <a:pt x="12676" y="6131"/>
                </a:lnTo>
                <a:lnTo>
                  <a:pt x="12090" y="6277"/>
                </a:lnTo>
                <a:lnTo>
                  <a:pt x="11797" y="6326"/>
                </a:lnTo>
                <a:lnTo>
                  <a:pt x="11479" y="6375"/>
                </a:lnTo>
                <a:lnTo>
                  <a:pt x="11137" y="6400"/>
                </a:lnTo>
                <a:lnTo>
                  <a:pt x="10796" y="6424"/>
                </a:lnTo>
                <a:lnTo>
                  <a:pt x="10429" y="6400"/>
                </a:lnTo>
                <a:lnTo>
                  <a:pt x="10063" y="6375"/>
                </a:lnTo>
                <a:lnTo>
                  <a:pt x="9696" y="6326"/>
                </a:lnTo>
                <a:lnTo>
                  <a:pt x="9306" y="6229"/>
                </a:lnTo>
                <a:lnTo>
                  <a:pt x="8915" y="6131"/>
                </a:lnTo>
                <a:lnTo>
                  <a:pt x="8500" y="5984"/>
                </a:lnTo>
                <a:lnTo>
                  <a:pt x="8085" y="5813"/>
                </a:lnTo>
                <a:lnTo>
                  <a:pt x="7669" y="5594"/>
                </a:lnTo>
                <a:lnTo>
                  <a:pt x="7572" y="5569"/>
                </a:lnTo>
                <a:lnTo>
                  <a:pt x="7376" y="5471"/>
                </a:lnTo>
                <a:lnTo>
                  <a:pt x="7254" y="5471"/>
                </a:lnTo>
                <a:lnTo>
                  <a:pt x="7132" y="5496"/>
                </a:lnTo>
                <a:lnTo>
                  <a:pt x="318" y="7694"/>
                </a:lnTo>
                <a:lnTo>
                  <a:pt x="245" y="7743"/>
                </a:lnTo>
                <a:lnTo>
                  <a:pt x="147" y="7792"/>
                </a:lnTo>
                <a:lnTo>
                  <a:pt x="98" y="7865"/>
                </a:lnTo>
                <a:lnTo>
                  <a:pt x="49" y="7938"/>
                </a:lnTo>
                <a:lnTo>
                  <a:pt x="1" y="8036"/>
                </a:lnTo>
                <a:lnTo>
                  <a:pt x="1" y="8134"/>
                </a:lnTo>
                <a:lnTo>
                  <a:pt x="1" y="8207"/>
                </a:lnTo>
                <a:lnTo>
                  <a:pt x="25" y="8305"/>
                </a:lnTo>
                <a:lnTo>
                  <a:pt x="98" y="8451"/>
                </a:lnTo>
                <a:lnTo>
                  <a:pt x="196" y="8549"/>
                </a:lnTo>
                <a:lnTo>
                  <a:pt x="318" y="8622"/>
                </a:lnTo>
                <a:lnTo>
                  <a:pt x="489" y="8646"/>
                </a:lnTo>
                <a:lnTo>
                  <a:pt x="611" y="8622"/>
                </a:lnTo>
                <a:lnTo>
                  <a:pt x="269" y="8793"/>
                </a:lnTo>
                <a:lnTo>
                  <a:pt x="171" y="8842"/>
                </a:lnTo>
                <a:lnTo>
                  <a:pt x="123" y="8915"/>
                </a:lnTo>
                <a:lnTo>
                  <a:pt x="49" y="8988"/>
                </a:lnTo>
                <a:lnTo>
                  <a:pt x="25" y="9086"/>
                </a:lnTo>
                <a:lnTo>
                  <a:pt x="1" y="9159"/>
                </a:lnTo>
                <a:lnTo>
                  <a:pt x="1" y="9257"/>
                </a:lnTo>
                <a:lnTo>
                  <a:pt x="1" y="9355"/>
                </a:lnTo>
                <a:lnTo>
                  <a:pt x="49" y="9452"/>
                </a:lnTo>
                <a:lnTo>
                  <a:pt x="123" y="9575"/>
                </a:lnTo>
                <a:lnTo>
                  <a:pt x="220" y="9648"/>
                </a:lnTo>
                <a:lnTo>
                  <a:pt x="342" y="9697"/>
                </a:lnTo>
                <a:lnTo>
                  <a:pt x="489" y="9721"/>
                </a:lnTo>
                <a:lnTo>
                  <a:pt x="587" y="9721"/>
                </a:lnTo>
                <a:lnTo>
                  <a:pt x="684" y="9672"/>
                </a:lnTo>
                <a:lnTo>
                  <a:pt x="855" y="9599"/>
                </a:lnTo>
                <a:lnTo>
                  <a:pt x="782" y="9721"/>
                </a:lnTo>
                <a:lnTo>
                  <a:pt x="758" y="9868"/>
                </a:lnTo>
                <a:lnTo>
                  <a:pt x="782" y="10014"/>
                </a:lnTo>
                <a:lnTo>
                  <a:pt x="831" y="10161"/>
                </a:lnTo>
                <a:lnTo>
                  <a:pt x="929" y="10258"/>
                </a:lnTo>
                <a:lnTo>
                  <a:pt x="1026" y="10307"/>
                </a:lnTo>
                <a:lnTo>
                  <a:pt x="1124" y="10356"/>
                </a:lnTo>
                <a:lnTo>
                  <a:pt x="1246" y="10380"/>
                </a:lnTo>
                <a:lnTo>
                  <a:pt x="1393" y="10356"/>
                </a:lnTo>
                <a:lnTo>
                  <a:pt x="1515" y="10283"/>
                </a:lnTo>
                <a:lnTo>
                  <a:pt x="6082" y="7303"/>
                </a:lnTo>
                <a:lnTo>
                  <a:pt x="6546" y="7523"/>
                </a:lnTo>
                <a:lnTo>
                  <a:pt x="7108" y="7743"/>
                </a:lnTo>
                <a:lnTo>
                  <a:pt x="7791" y="7987"/>
                </a:lnTo>
                <a:lnTo>
                  <a:pt x="8524" y="8207"/>
                </a:lnTo>
                <a:lnTo>
                  <a:pt x="9306" y="8402"/>
                </a:lnTo>
                <a:lnTo>
                  <a:pt x="10087" y="8549"/>
                </a:lnTo>
                <a:lnTo>
                  <a:pt x="10454" y="8598"/>
                </a:lnTo>
                <a:lnTo>
                  <a:pt x="10820" y="8646"/>
                </a:lnTo>
                <a:lnTo>
                  <a:pt x="11528" y="8646"/>
                </a:lnTo>
                <a:lnTo>
                  <a:pt x="12212" y="10356"/>
                </a:lnTo>
                <a:lnTo>
                  <a:pt x="12261" y="10405"/>
                </a:lnTo>
                <a:lnTo>
                  <a:pt x="12310" y="10454"/>
                </a:lnTo>
                <a:lnTo>
                  <a:pt x="12383" y="10478"/>
                </a:lnTo>
                <a:lnTo>
                  <a:pt x="12456" y="10503"/>
                </a:lnTo>
                <a:lnTo>
                  <a:pt x="13384" y="10503"/>
                </a:lnTo>
                <a:lnTo>
                  <a:pt x="13482" y="10478"/>
                </a:lnTo>
                <a:lnTo>
                  <a:pt x="13555" y="10454"/>
                </a:lnTo>
                <a:lnTo>
                  <a:pt x="13604" y="10405"/>
                </a:lnTo>
                <a:lnTo>
                  <a:pt x="13629" y="10332"/>
                </a:lnTo>
                <a:lnTo>
                  <a:pt x="13629" y="10234"/>
                </a:lnTo>
                <a:lnTo>
                  <a:pt x="13580" y="10161"/>
                </a:lnTo>
                <a:lnTo>
                  <a:pt x="13506" y="10087"/>
                </a:lnTo>
                <a:lnTo>
                  <a:pt x="13409" y="10087"/>
                </a:lnTo>
                <a:lnTo>
                  <a:pt x="12603" y="10014"/>
                </a:lnTo>
                <a:lnTo>
                  <a:pt x="12163" y="8646"/>
                </a:lnTo>
                <a:lnTo>
                  <a:pt x="12700" y="8598"/>
                </a:lnTo>
                <a:lnTo>
                  <a:pt x="13067" y="8549"/>
                </a:lnTo>
                <a:lnTo>
                  <a:pt x="13482" y="8475"/>
                </a:lnTo>
                <a:lnTo>
                  <a:pt x="13922" y="8378"/>
                </a:lnTo>
                <a:lnTo>
                  <a:pt x="14386" y="8280"/>
                </a:lnTo>
                <a:lnTo>
                  <a:pt x="14874" y="8109"/>
                </a:lnTo>
                <a:lnTo>
                  <a:pt x="15363" y="7914"/>
                </a:lnTo>
                <a:lnTo>
                  <a:pt x="15827" y="7670"/>
                </a:lnTo>
                <a:lnTo>
                  <a:pt x="16046" y="7547"/>
                </a:lnTo>
                <a:lnTo>
                  <a:pt x="16291" y="7376"/>
                </a:lnTo>
                <a:lnTo>
                  <a:pt x="16486" y="7205"/>
                </a:lnTo>
                <a:lnTo>
                  <a:pt x="16681" y="7035"/>
                </a:lnTo>
                <a:lnTo>
                  <a:pt x="16877" y="6839"/>
                </a:lnTo>
                <a:lnTo>
                  <a:pt x="17072" y="6619"/>
                </a:lnTo>
                <a:lnTo>
                  <a:pt x="17219" y="6375"/>
                </a:lnTo>
                <a:lnTo>
                  <a:pt x="17365" y="6131"/>
                </a:lnTo>
                <a:lnTo>
                  <a:pt x="17512" y="5862"/>
                </a:lnTo>
                <a:lnTo>
                  <a:pt x="17610" y="5569"/>
                </a:lnTo>
                <a:lnTo>
                  <a:pt x="17707" y="5276"/>
                </a:lnTo>
                <a:lnTo>
                  <a:pt x="17780" y="4959"/>
                </a:lnTo>
                <a:lnTo>
                  <a:pt x="17829" y="4592"/>
                </a:lnTo>
                <a:lnTo>
                  <a:pt x="17854" y="4226"/>
                </a:lnTo>
                <a:lnTo>
                  <a:pt x="17854" y="3884"/>
                </a:lnTo>
                <a:lnTo>
                  <a:pt x="17829" y="3444"/>
                </a:lnTo>
                <a:lnTo>
                  <a:pt x="17829" y="2980"/>
                </a:lnTo>
                <a:lnTo>
                  <a:pt x="17829" y="2760"/>
                </a:lnTo>
                <a:lnTo>
                  <a:pt x="17878" y="2590"/>
                </a:lnTo>
                <a:lnTo>
                  <a:pt x="18440" y="2370"/>
                </a:lnTo>
                <a:lnTo>
                  <a:pt x="18733" y="2272"/>
                </a:lnTo>
                <a:lnTo>
                  <a:pt x="18293" y="2125"/>
                </a:lnTo>
                <a:lnTo>
                  <a:pt x="18586" y="1979"/>
                </a:lnTo>
                <a:lnTo>
                  <a:pt x="18855" y="1857"/>
                </a:lnTo>
                <a:lnTo>
                  <a:pt x="18953" y="1808"/>
                </a:lnTo>
                <a:lnTo>
                  <a:pt x="19002" y="1759"/>
                </a:lnTo>
                <a:lnTo>
                  <a:pt x="19002" y="1710"/>
                </a:lnTo>
                <a:lnTo>
                  <a:pt x="18953" y="1686"/>
                </a:lnTo>
                <a:lnTo>
                  <a:pt x="18000" y="1271"/>
                </a:lnTo>
                <a:lnTo>
                  <a:pt x="17780" y="1026"/>
                </a:lnTo>
                <a:lnTo>
                  <a:pt x="17561" y="782"/>
                </a:lnTo>
                <a:lnTo>
                  <a:pt x="17243" y="514"/>
                </a:lnTo>
                <a:lnTo>
                  <a:pt x="17048" y="391"/>
                </a:lnTo>
                <a:lnTo>
                  <a:pt x="16852" y="269"/>
                </a:lnTo>
                <a:lnTo>
                  <a:pt x="16633" y="172"/>
                </a:lnTo>
                <a:lnTo>
                  <a:pt x="16413" y="98"/>
                </a:lnTo>
                <a:lnTo>
                  <a:pt x="16169" y="25"/>
                </a:lnTo>
                <a:lnTo>
                  <a:pt x="1592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35" name="Google Shape;735;p38"/>
          <p:cNvGrpSpPr/>
          <p:nvPr/>
        </p:nvGrpSpPr>
        <p:grpSpPr>
          <a:xfrm>
            <a:off x="6593895" y="4313457"/>
            <a:ext cx="289444" cy="332833"/>
            <a:chOff x="6685175" y="5036025"/>
            <a:chExt cx="346225" cy="398125"/>
          </a:xfrm>
        </p:grpSpPr>
        <p:sp>
          <p:nvSpPr>
            <p:cNvPr id="736" name="Google Shape;736;p38"/>
            <p:cNvSpPr/>
            <p:nvPr/>
          </p:nvSpPr>
          <p:spPr>
            <a:xfrm>
              <a:off x="6743800" y="5036025"/>
              <a:ext cx="105650" cy="147775"/>
            </a:xfrm>
            <a:custGeom>
              <a:avLst/>
              <a:gdLst/>
              <a:ahLst/>
              <a:cxnLst/>
              <a:rect l="l" t="t" r="r" b="b"/>
              <a:pathLst>
                <a:path w="4226" h="5911" extrusionOk="0">
                  <a:moveTo>
                    <a:pt x="2931" y="1"/>
                  </a:moveTo>
                  <a:lnTo>
                    <a:pt x="2736" y="25"/>
                  </a:lnTo>
                  <a:lnTo>
                    <a:pt x="2516" y="74"/>
                  </a:lnTo>
                  <a:lnTo>
                    <a:pt x="2272" y="147"/>
                  </a:lnTo>
                  <a:lnTo>
                    <a:pt x="2027" y="269"/>
                  </a:lnTo>
                  <a:lnTo>
                    <a:pt x="1783" y="416"/>
                  </a:lnTo>
                  <a:lnTo>
                    <a:pt x="1539" y="611"/>
                  </a:lnTo>
                  <a:lnTo>
                    <a:pt x="1319" y="807"/>
                  </a:lnTo>
                  <a:lnTo>
                    <a:pt x="1075" y="1026"/>
                  </a:lnTo>
                  <a:lnTo>
                    <a:pt x="855" y="1271"/>
                  </a:lnTo>
                  <a:lnTo>
                    <a:pt x="660" y="1539"/>
                  </a:lnTo>
                  <a:lnTo>
                    <a:pt x="489" y="1808"/>
                  </a:lnTo>
                  <a:lnTo>
                    <a:pt x="318" y="2101"/>
                  </a:lnTo>
                  <a:lnTo>
                    <a:pt x="196" y="2370"/>
                  </a:lnTo>
                  <a:lnTo>
                    <a:pt x="98" y="2663"/>
                  </a:lnTo>
                  <a:lnTo>
                    <a:pt x="25" y="2956"/>
                  </a:lnTo>
                  <a:lnTo>
                    <a:pt x="0" y="3249"/>
                  </a:lnTo>
                  <a:lnTo>
                    <a:pt x="0" y="3517"/>
                  </a:lnTo>
                  <a:lnTo>
                    <a:pt x="49" y="3786"/>
                  </a:lnTo>
                  <a:lnTo>
                    <a:pt x="122" y="4055"/>
                  </a:lnTo>
                  <a:lnTo>
                    <a:pt x="196" y="4299"/>
                  </a:lnTo>
                  <a:lnTo>
                    <a:pt x="293" y="4543"/>
                  </a:lnTo>
                  <a:lnTo>
                    <a:pt x="415" y="4763"/>
                  </a:lnTo>
                  <a:lnTo>
                    <a:pt x="562" y="4958"/>
                  </a:lnTo>
                  <a:lnTo>
                    <a:pt x="708" y="5154"/>
                  </a:lnTo>
                  <a:lnTo>
                    <a:pt x="855" y="5325"/>
                  </a:lnTo>
                  <a:lnTo>
                    <a:pt x="1026" y="5471"/>
                  </a:lnTo>
                  <a:lnTo>
                    <a:pt x="1221" y="5618"/>
                  </a:lnTo>
                  <a:lnTo>
                    <a:pt x="1392" y="5716"/>
                  </a:lnTo>
                  <a:lnTo>
                    <a:pt x="1588" y="5813"/>
                  </a:lnTo>
                  <a:lnTo>
                    <a:pt x="1807" y="5862"/>
                  </a:lnTo>
                  <a:lnTo>
                    <a:pt x="2003" y="5911"/>
                  </a:lnTo>
                  <a:lnTo>
                    <a:pt x="2442" y="5911"/>
                  </a:lnTo>
                  <a:lnTo>
                    <a:pt x="2662" y="5862"/>
                  </a:lnTo>
                  <a:lnTo>
                    <a:pt x="2858" y="5789"/>
                  </a:lnTo>
                  <a:lnTo>
                    <a:pt x="3053" y="5716"/>
                  </a:lnTo>
                  <a:lnTo>
                    <a:pt x="3224" y="5593"/>
                  </a:lnTo>
                  <a:lnTo>
                    <a:pt x="3395" y="5471"/>
                  </a:lnTo>
                  <a:lnTo>
                    <a:pt x="3541" y="5300"/>
                  </a:lnTo>
                  <a:lnTo>
                    <a:pt x="3688" y="5129"/>
                  </a:lnTo>
                  <a:lnTo>
                    <a:pt x="3810" y="4934"/>
                  </a:lnTo>
                  <a:lnTo>
                    <a:pt x="3932" y="4739"/>
                  </a:lnTo>
                  <a:lnTo>
                    <a:pt x="4030" y="4519"/>
                  </a:lnTo>
                  <a:lnTo>
                    <a:pt x="4103" y="4275"/>
                  </a:lnTo>
                  <a:lnTo>
                    <a:pt x="4152" y="4030"/>
                  </a:lnTo>
                  <a:lnTo>
                    <a:pt x="4201" y="3786"/>
                  </a:lnTo>
                  <a:lnTo>
                    <a:pt x="4225" y="3517"/>
                  </a:lnTo>
                  <a:lnTo>
                    <a:pt x="4201" y="3249"/>
                  </a:lnTo>
                  <a:lnTo>
                    <a:pt x="4176" y="2980"/>
                  </a:lnTo>
                  <a:lnTo>
                    <a:pt x="4054" y="1881"/>
                  </a:lnTo>
                  <a:lnTo>
                    <a:pt x="3957" y="1368"/>
                  </a:lnTo>
                  <a:lnTo>
                    <a:pt x="3835" y="904"/>
                  </a:lnTo>
                  <a:lnTo>
                    <a:pt x="3737" y="684"/>
                  </a:lnTo>
                  <a:lnTo>
                    <a:pt x="3664" y="513"/>
                  </a:lnTo>
                  <a:lnTo>
                    <a:pt x="3541" y="342"/>
                  </a:lnTo>
                  <a:lnTo>
                    <a:pt x="3419" y="220"/>
                  </a:lnTo>
                  <a:lnTo>
                    <a:pt x="3273" y="123"/>
                  </a:lnTo>
                  <a:lnTo>
                    <a:pt x="3126" y="49"/>
                  </a:lnTo>
                  <a:lnTo>
                    <a:pt x="293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38"/>
            <p:cNvSpPr/>
            <p:nvPr/>
          </p:nvSpPr>
          <p:spPr>
            <a:xfrm>
              <a:off x="6685175" y="5152025"/>
              <a:ext cx="84275" cy="117275"/>
            </a:xfrm>
            <a:custGeom>
              <a:avLst/>
              <a:gdLst/>
              <a:ahLst/>
              <a:cxnLst/>
              <a:rect l="l" t="t" r="r" b="b"/>
              <a:pathLst>
                <a:path w="3371" h="4691" extrusionOk="0">
                  <a:moveTo>
                    <a:pt x="1368" y="1"/>
                  </a:moveTo>
                  <a:lnTo>
                    <a:pt x="1197" y="25"/>
                  </a:lnTo>
                  <a:lnTo>
                    <a:pt x="1026" y="99"/>
                  </a:lnTo>
                  <a:lnTo>
                    <a:pt x="855" y="172"/>
                  </a:lnTo>
                  <a:lnTo>
                    <a:pt x="709" y="270"/>
                  </a:lnTo>
                  <a:lnTo>
                    <a:pt x="562" y="392"/>
                  </a:lnTo>
                  <a:lnTo>
                    <a:pt x="440" y="538"/>
                  </a:lnTo>
                  <a:lnTo>
                    <a:pt x="318" y="685"/>
                  </a:lnTo>
                  <a:lnTo>
                    <a:pt x="220" y="856"/>
                  </a:lnTo>
                  <a:lnTo>
                    <a:pt x="147" y="1051"/>
                  </a:lnTo>
                  <a:lnTo>
                    <a:pt x="74" y="1247"/>
                  </a:lnTo>
                  <a:lnTo>
                    <a:pt x="49" y="1442"/>
                  </a:lnTo>
                  <a:lnTo>
                    <a:pt x="1" y="1662"/>
                  </a:lnTo>
                  <a:lnTo>
                    <a:pt x="1" y="1882"/>
                  </a:lnTo>
                  <a:lnTo>
                    <a:pt x="1" y="2101"/>
                  </a:lnTo>
                  <a:lnTo>
                    <a:pt x="25" y="2346"/>
                  </a:lnTo>
                  <a:lnTo>
                    <a:pt x="74" y="2565"/>
                  </a:lnTo>
                  <a:lnTo>
                    <a:pt x="147" y="2810"/>
                  </a:lnTo>
                  <a:lnTo>
                    <a:pt x="220" y="3054"/>
                  </a:lnTo>
                  <a:lnTo>
                    <a:pt x="342" y="3274"/>
                  </a:lnTo>
                  <a:lnTo>
                    <a:pt x="440" y="3493"/>
                  </a:lnTo>
                  <a:lnTo>
                    <a:pt x="587" y="3689"/>
                  </a:lnTo>
                  <a:lnTo>
                    <a:pt x="733" y="3860"/>
                  </a:lnTo>
                  <a:lnTo>
                    <a:pt x="880" y="4031"/>
                  </a:lnTo>
                  <a:lnTo>
                    <a:pt x="1051" y="4177"/>
                  </a:lnTo>
                  <a:lnTo>
                    <a:pt x="1222" y="4324"/>
                  </a:lnTo>
                  <a:lnTo>
                    <a:pt x="1393" y="4422"/>
                  </a:lnTo>
                  <a:lnTo>
                    <a:pt x="1564" y="4519"/>
                  </a:lnTo>
                  <a:lnTo>
                    <a:pt x="1759" y="4592"/>
                  </a:lnTo>
                  <a:lnTo>
                    <a:pt x="1954" y="4641"/>
                  </a:lnTo>
                  <a:lnTo>
                    <a:pt x="2125" y="4690"/>
                  </a:lnTo>
                  <a:lnTo>
                    <a:pt x="2516" y="4690"/>
                  </a:lnTo>
                  <a:lnTo>
                    <a:pt x="2687" y="4641"/>
                  </a:lnTo>
                  <a:lnTo>
                    <a:pt x="2882" y="4592"/>
                  </a:lnTo>
                  <a:lnTo>
                    <a:pt x="3029" y="4495"/>
                  </a:lnTo>
                  <a:lnTo>
                    <a:pt x="3151" y="4397"/>
                  </a:lnTo>
                  <a:lnTo>
                    <a:pt x="3249" y="4299"/>
                  </a:lnTo>
                  <a:lnTo>
                    <a:pt x="3322" y="4153"/>
                  </a:lnTo>
                  <a:lnTo>
                    <a:pt x="3371" y="4006"/>
                  </a:lnTo>
                  <a:lnTo>
                    <a:pt x="3371" y="3860"/>
                  </a:lnTo>
                  <a:lnTo>
                    <a:pt x="3371" y="3689"/>
                  </a:lnTo>
                  <a:lnTo>
                    <a:pt x="3347" y="3518"/>
                  </a:lnTo>
                  <a:lnTo>
                    <a:pt x="3249" y="3127"/>
                  </a:lnTo>
                  <a:lnTo>
                    <a:pt x="3078" y="2712"/>
                  </a:lnTo>
                  <a:lnTo>
                    <a:pt x="2712" y="1808"/>
                  </a:lnTo>
                  <a:lnTo>
                    <a:pt x="2370" y="953"/>
                  </a:lnTo>
                  <a:lnTo>
                    <a:pt x="2199" y="612"/>
                  </a:lnTo>
                  <a:lnTo>
                    <a:pt x="2028" y="343"/>
                  </a:lnTo>
                  <a:lnTo>
                    <a:pt x="1954" y="221"/>
                  </a:lnTo>
                  <a:lnTo>
                    <a:pt x="1857" y="123"/>
                  </a:lnTo>
                  <a:lnTo>
                    <a:pt x="1735" y="74"/>
                  </a:lnTo>
                  <a:lnTo>
                    <a:pt x="1637" y="25"/>
                  </a:lnTo>
                  <a:lnTo>
                    <a:pt x="149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38"/>
            <p:cNvSpPr/>
            <p:nvPr/>
          </p:nvSpPr>
          <p:spPr>
            <a:xfrm>
              <a:off x="6871400" y="5038475"/>
              <a:ext cx="105650" cy="145325"/>
            </a:xfrm>
            <a:custGeom>
              <a:avLst/>
              <a:gdLst/>
              <a:ahLst/>
              <a:cxnLst/>
              <a:rect l="l" t="t" r="r" b="b"/>
              <a:pathLst>
                <a:path w="4226" h="5813" extrusionOk="0">
                  <a:moveTo>
                    <a:pt x="1295" y="0"/>
                  </a:moveTo>
                  <a:lnTo>
                    <a:pt x="1100" y="49"/>
                  </a:lnTo>
                  <a:lnTo>
                    <a:pt x="953" y="98"/>
                  </a:lnTo>
                  <a:lnTo>
                    <a:pt x="807" y="196"/>
                  </a:lnTo>
                  <a:lnTo>
                    <a:pt x="684" y="318"/>
                  </a:lnTo>
                  <a:lnTo>
                    <a:pt x="587" y="464"/>
                  </a:lnTo>
                  <a:lnTo>
                    <a:pt x="489" y="660"/>
                  </a:lnTo>
                  <a:lnTo>
                    <a:pt x="391" y="855"/>
                  </a:lnTo>
                  <a:lnTo>
                    <a:pt x="269" y="1295"/>
                  </a:lnTo>
                  <a:lnTo>
                    <a:pt x="172" y="1808"/>
                  </a:lnTo>
                  <a:lnTo>
                    <a:pt x="49" y="2882"/>
                  </a:lnTo>
                  <a:lnTo>
                    <a:pt x="1" y="3151"/>
                  </a:lnTo>
                  <a:lnTo>
                    <a:pt x="1" y="3419"/>
                  </a:lnTo>
                  <a:lnTo>
                    <a:pt x="25" y="3688"/>
                  </a:lnTo>
                  <a:lnTo>
                    <a:pt x="74" y="3932"/>
                  </a:lnTo>
                  <a:lnTo>
                    <a:pt x="123" y="4177"/>
                  </a:lnTo>
                  <a:lnTo>
                    <a:pt x="196" y="4421"/>
                  </a:lnTo>
                  <a:lnTo>
                    <a:pt x="294" y="4641"/>
                  </a:lnTo>
                  <a:lnTo>
                    <a:pt x="416" y="4836"/>
                  </a:lnTo>
                  <a:lnTo>
                    <a:pt x="538" y="5031"/>
                  </a:lnTo>
                  <a:lnTo>
                    <a:pt x="684" y="5202"/>
                  </a:lnTo>
                  <a:lnTo>
                    <a:pt x="831" y="5373"/>
                  </a:lnTo>
                  <a:lnTo>
                    <a:pt x="1002" y="5495"/>
                  </a:lnTo>
                  <a:lnTo>
                    <a:pt x="1173" y="5618"/>
                  </a:lnTo>
                  <a:lnTo>
                    <a:pt x="1368" y="5691"/>
                  </a:lnTo>
                  <a:lnTo>
                    <a:pt x="1588" y="5764"/>
                  </a:lnTo>
                  <a:lnTo>
                    <a:pt x="1783" y="5813"/>
                  </a:lnTo>
                  <a:lnTo>
                    <a:pt x="2223" y="5813"/>
                  </a:lnTo>
                  <a:lnTo>
                    <a:pt x="2418" y="5764"/>
                  </a:lnTo>
                  <a:lnTo>
                    <a:pt x="2638" y="5715"/>
                  </a:lnTo>
                  <a:lnTo>
                    <a:pt x="2834" y="5618"/>
                  </a:lnTo>
                  <a:lnTo>
                    <a:pt x="3005" y="5520"/>
                  </a:lnTo>
                  <a:lnTo>
                    <a:pt x="3200" y="5373"/>
                  </a:lnTo>
                  <a:lnTo>
                    <a:pt x="3371" y="5227"/>
                  </a:lnTo>
                  <a:lnTo>
                    <a:pt x="3517" y="5056"/>
                  </a:lnTo>
                  <a:lnTo>
                    <a:pt x="3664" y="4860"/>
                  </a:lnTo>
                  <a:lnTo>
                    <a:pt x="3811" y="4665"/>
                  </a:lnTo>
                  <a:lnTo>
                    <a:pt x="3933" y="4445"/>
                  </a:lnTo>
                  <a:lnTo>
                    <a:pt x="4030" y="4201"/>
                  </a:lnTo>
                  <a:lnTo>
                    <a:pt x="4104" y="3957"/>
                  </a:lnTo>
                  <a:lnTo>
                    <a:pt x="4177" y="3688"/>
                  </a:lnTo>
                  <a:lnTo>
                    <a:pt x="4226" y="3419"/>
                  </a:lnTo>
                  <a:lnTo>
                    <a:pt x="4226" y="3151"/>
                  </a:lnTo>
                  <a:lnTo>
                    <a:pt x="4201" y="2858"/>
                  </a:lnTo>
                  <a:lnTo>
                    <a:pt x="4128" y="2589"/>
                  </a:lnTo>
                  <a:lnTo>
                    <a:pt x="4030" y="2296"/>
                  </a:lnTo>
                  <a:lnTo>
                    <a:pt x="3908" y="2027"/>
                  </a:lnTo>
                  <a:lnTo>
                    <a:pt x="3737" y="1734"/>
                  </a:lnTo>
                  <a:lnTo>
                    <a:pt x="3566" y="1490"/>
                  </a:lnTo>
                  <a:lnTo>
                    <a:pt x="3371" y="1221"/>
                  </a:lnTo>
                  <a:lnTo>
                    <a:pt x="3151" y="1002"/>
                  </a:lnTo>
                  <a:lnTo>
                    <a:pt x="2907" y="782"/>
                  </a:lnTo>
                  <a:lnTo>
                    <a:pt x="2687" y="586"/>
                  </a:lnTo>
                  <a:lnTo>
                    <a:pt x="2443" y="415"/>
                  </a:lnTo>
                  <a:lnTo>
                    <a:pt x="2199" y="269"/>
                  </a:lnTo>
                  <a:lnTo>
                    <a:pt x="1954" y="147"/>
                  </a:lnTo>
                  <a:lnTo>
                    <a:pt x="1710" y="74"/>
                  </a:lnTo>
                  <a:lnTo>
                    <a:pt x="1490" y="25"/>
                  </a:lnTo>
                  <a:lnTo>
                    <a:pt x="12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38"/>
            <p:cNvSpPr/>
            <p:nvPr/>
          </p:nvSpPr>
          <p:spPr>
            <a:xfrm>
              <a:off x="6944050" y="5155700"/>
              <a:ext cx="87350" cy="116025"/>
            </a:xfrm>
            <a:custGeom>
              <a:avLst/>
              <a:gdLst/>
              <a:ahLst/>
              <a:cxnLst/>
              <a:rect l="l" t="t" r="r" b="b"/>
              <a:pathLst>
                <a:path w="3494" h="4641" extrusionOk="0">
                  <a:moveTo>
                    <a:pt x="1979" y="0"/>
                  </a:moveTo>
                  <a:lnTo>
                    <a:pt x="1857" y="49"/>
                  </a:lnTo>
                  <a:lnTo>
                    <a:pt x="1735" y="98"/>
                  </a:lnTo>
                  <a:lnTo>
                    <a:pt x="1637" y="196"/>
                  </a:lnTo>
                  <a:lnTo>
                    <a:pt x="1540" y="294"/>
                  </a:lnTo>
                  <a:lnTo>
                    <a:pt x="1369" y="562"/>
                  </a:lnTo>
                  <a:lnTo>
                    <a:pt x="1173" y="904"/>
                  </a:lnTo>
                  <a:lnTo>
                    <a:pt x="782" y="1735"/>
                  </a:lnTo>
                  <a:lnTo>
                    <a:pt x="367" y="2614"/>
                  </a:lnTo>
                  <a:lnTo>
                    <a:pt x="196" y="3005"/>
                  </a:lnTo>
                  <a:lnTo>
                    <a:pt x="74" y="3395"/>
                  </a:lnTo>
                  <a:lnTo>
                    <a:pt x="25" y="3566"/>
                  </a:lnTo>
                  <a:lnTo>
                    <a:pt x="1" y="3737"/>
                  </a:lnTo>
                  <a:lnTo>
                    <a:pt x="25" y="3908"/>
                  </a:lnTo>
                  <a:lnTo>
                    <a:pt x="50" y="4055"/>
                  </a:lnTo>
                  <a:lnTo>
                    <a:pt x="99" y="4177"/>
                  </a:lnTo>
                  <a:lnTo>
                    <a:pt x="196" y="4299"/>
                  </a:lnTo>
                  <a:lnTo>
                    <a:pt x="318" y="4397"/>
                  </a:lnTo>
                  <a:lnTo>
                    <a:pt x="465" y="4494"/>
                  </a:lnTo>
                  <a:lnTo>
                    <a:pt x="636" y="4568"/>
                  </a:lnTo>
                  <a:lnTo>
                    <a:pt x="831" y="4616"/>
                  </a:lnTo>
                  <a:lnTo>
                    <a:pt x="1027" y="4641"/>
                  </a:lnTo>
                  <a:lnTo>
                    <a:pt x="1198" y="4641"/>
                  </a:lnTo>
                  <a:lnTo>
                    <a:pt x="1393" y="4616"/>
                  </a:lnTo>
                  <a:lnTo>
                    <a:pt x="1588" y="4568"/>
                  </a:lnTo>
                  <a:lnTo>
                    <a:pt x="1784" y="4494"/>
                  </a:lnTo>
                  <a:lnTo>
                    <a:pt x="1955" y="4421"/>
                  </a:lnTo>
                  <a:lnTo>
                    <a:pt x="2150" y="4323"/>
                  </a:lnTo>
                  <a:lnTo>
                    <a:pt x="2321" y="4201"/>
                  </a:lnTo>
                  <a:lnTo>
                    <a:pt x="2492" y="4055"/>
                  </a:lnTo>
                  <a:lnTo>
                    <a:pt x="2663" y="3884"/>
                  </a:lnTo>
                  <a:lnTo>
                    <a:pt x="2810" y="3713"/>
                  </a:lnTo>
                  <a:lnTo>
                    <a:pt x="2956" y="3517"/>
                  </a:lnTo>
                  <a:lnTo>
                    <a:pt x="3078" y="3322"/>
                  </a:lnTo>
                  <a:lnTo>
                    <a:pt x="3200" y="3102"/>
                  </a:lnTo>
                  <a:lnTo>
                    <a:pt x="3298" y="2882"/>
                  </a:lnTo>
                  <a:lnTo>
                    <a:pt x="3371" y="2638"/>
                  </a:lnTo>
                  <a:lnTo>
                    <a:pt x="3420" y="2418"/>
                  </a:lnTo>
                  <a:lnTo>
                    <a:pt x="3469" y="2174"/>
                  </a:lnTo>
                  <a:lnTo>
                    <a:pt x="3493" y="1954"/>
                  </a:lnTo>
                  <a:lnTo>
                    <a:pt x="3493" y="1735"/>
                  </a:lnTo>
                  <a:lnTo>
                    <a:pt x="3469" y="1515"/>
                  </a:lnTo>
                  <a:lnTo>
                    <a:pt x="3445" y="1319"/>
                  </a:lnTo>
                  <a:lnTo>
                    <a:pt x="3396" y="1124"/>
                  </a:lnTo>
                  <a:lnTo>
                    <a:pt x="3322" y="929"/>
                  </a:lnTo>
                  <a:lnTo>
                    <a:pt x="3249" y="758"/>
                  </a:lnTo>
                  <a:lnTo>
                    <a:pt x="3127" y="587"/>
                  </a:lnTo>
                  <a:lnTo>
                    <a:pt x="3005" y="440"/>
                  </a:lnTo>
                  <a:lnTo>
                    <a:pt x="2883" y="318"/>
                  </a:lnTo>
                  <a:lnTo>
                    <a:pt x="2736" y="196"/>
                  </a:lnTo>
                  <a:lnTo>
                    <a:pt x="2565" y="98"/>
                  </a:lnTo>
                  <a:lnTo>
                    <a:pt x="2394" y="49"/>
                  </a:lnTo>
                  <a:lnTo>
                    <a:pt x="22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38"/>
            <p:cNvSpPr/>
            <p:nvPr/>
          </p:nvSpPr>
          <p:spPr>
            <a:xfrm>
              <a:off x="6727300" y="5185625"/>
              <a:ext cx="263800" cy="248525"/>
            </a:xfrm>
            <a:custGeom>
              <a:avLst/>
              <a:gdLst/>
              <a:ahLst/>
              <a:cxnLst/>
              <a:rect l="l" t="t" r="r" b="b"/>
              <a:pathLst>
                <a:path w="10552" h="9941" extrusionOk="0">
                  <a:moveTo>
                    <a:pt x="5252" y="0"/>
                  </a:moveTo>
                  <a:lnTo>
                    <a:pt x="4959" y="25"/>
                  </a:lnTo>
                  <a:lnTo>
                    <a:pt x="4666" y="73"/>
                  </a:lnTo>
                  <a:lnTo>
                    <a:pt x="4372" y="171"/>
                  </a:lnTo>
                  <a:lnTo>
                    <a:pt x="4104" y="293"/>
                  </a:lnTo>
                  <a:lnTo>
                    <a:pt x="3835" y="464"/>
                  </a:lnTo>
                  <a:lnTo>
                    <a:pt x="3591" y="635"/>
                  </a:lnTo>
                  <a:lnTo>
                    <a:pt x="3371" y="855"/>
                  </a:lnTo>
                  <a:lnTo>
                    <a:pt x="3176" y="1124"/>
                  </a:lnTo>
                  <a:lnTo>
                    <a:pt x="3029" y="1343"/>
                  </a:lnTo>
                  <a:lnTo>
                    <a:pt x="2907" y="1612"/>
                  </a:lnTo>
                  <a:lnTo>
                    <a:pt x="2809" y="1856"/>
                  </a:lnTo>
                  <a:lnTo>
                    <a:pt x="2736" y="2125"/>
                  </a:lnTo>
                  <a:lnTo>
                    <a:pt x="2565" y="2662"/>
                  </a:lnTo>
                  <a:lnTo>
                    <a:pt x="2492" y="2931"/>
                  </a:lnTo>
                  <a:lnTo>
                    <a:pt x="2394" y="3200"/>
                  </a:lnTo>
                  <a:lnTo>
                    <a:pt x="2248" y="3444"/>
                  </a:lnTo>
                  <a:lnTo>
                    <a:pt x="2101" y="3688"/>
                  </a:lnTo>
                  <a:lnTo>
                    <a:pt x="1906" y="3908"/>
                  </a:lnTo>
                  <a:lnTo>
                    <a:pt x="1735" y="4103"/>
                  </a:lnTo>
                  <a:lnTo>
                    <a:pt x="1320" y="4470"/>
                  </a:lnTo>
                  <a:lnTo>
                    <a:pt x="904" y="4860"/>
                  </a:lnTo>
                  <a:lnTo>
                    <a:pt x="709" y="5080"/>
                  </a:lnTo>
                  <a:lnTo>
                    <a:pt x="514" y="5324"/>
                  </a:lnTo>
                  <a:lnTo>
                    <a:pt x="367" y="5569"/>
                  </a:lnTo>
                  <a:lnTo>
                    <a:pt x="245" y="5837"/>
                  </a:lnTo>
                  <a:lnTo>
                    <a:pt x="147" y="6130"/>
                  </a:lnTo>
                  <a:lnTo>
                    <a:pt x="74" y="6423"/>
                  </a:lnTo>
                  <a:lnTo>
                    <a:pt x="25" y="6741"/>
                  </a:lnTo>
                  <a:lnTo>
                    <a:pt x="1" y="7034"/>
                  </a:lnTo>
                  <a:lnTo>
                    <a:pt x="25" y="7327"/>
                  </a:lnTo>
                  <a:lnTo>
                    <a:pt x="50" y="7620"/>
                  </a:lnTo>
                  <a:lnTo>
                    <a:pt x="123" y="7889"/>
                  </a:lnTo>
                  <a:lnTo>
                    <a:pt x="221" y="8158"/>
                  </a:lnTo>
                  <a:lnTo>
                    <a:pt x="318" y="8426"/>
                  </a:lnTo>
                  <a:lnTo>
                    <a:pt x="440" y="8646"/>
                  </a:lnTo>
                  <a:lnTo>
                    <a:pt x="611" y="8890"/>
                  </a:lnTo>
                  <a:lnTo>
                    <a:pt x="782" y="9086"/>
                  </a:lnTo>
                  <a:lnTo>
                    <a:pt x="953" y="9281"/>
                  </a:lnTo>
                  <a:lnTo>
                    <a:pt x="1149" y="9428"/>
                  </a:lnTo>
                  <a:lnTo>
                    <a:pt x="1368" y="9574"/>
                  </a:lnTo>
                  <a:lnTo>
                    <a:pt x="1613" y="9696"/>
                  </a:lnTo>
                  <a:lnTo>
                    <a:pt x="1857" y="9794"/>
                  </a:lnTo>
                  <a:lnTo>
                    <a:pt x="2101" y="9867"/>
                  </a:lnTo>
                  <a:lnTo>
                    <a:pt x="2370" y="9916"/>
                  </a:lnTo>
                  <a:lnTo>
                    <a:pt x="2614" y="9940"/>
                  </a:lnTo>
                  <a:lnTo>
                    <a:pt x="2980" y="9916"/>
                  </a:lnTo>
                  <a:lnTo>
                    <a:pt x="3347" y="9818"/>
                  </a:lnTo>
                  <a:lnTo>
                    <a:pt x="3689" y="9696"/>
                  </a:lnTo>
                  <a:lnTo>
                    <a:pt x="4006" y="9501"/>
                  </a:lnTo>
                  <a:lnTo>
                    <a:pt x="4153" y="9403"/>
                  </a:lnTo>
                  <a:lnTo>
                    <a:pt x="4299" y="9330"/>
                  </a:lnTo>
                  <a:lnTo>
                    <a:pt x="4446" y="9305"/>
                  </a:lnTo>
                  <a:lnTo>
                    <a:pt x="4592" y="9257"/>
                  </a:lnTo>
                  <a:lnTo>
                    <a:pt x="4910" y="9232"/>
                  </a:lnTo>
                  <a:lnTo>
                    <a:pt x="5642" y="9232"/>
                  </a:lnTo>
                  <a:lnTo>
                    <a:pt x="5960" y="9257"/>
                  </a:lnTo>
                  <a:lnTo>
                    <a:pt x="6106" y="9305"/>
                  </a:lnTo>
                  <a:lnTo>
                    <a:pt x="6253" y="9330"/>
                  </a:lnTo>
                  <a:lnTo>
                    <a:pt x="6400" y="9403"/>
                  </a:lnTo>
                  <a:lnTo>
                    <a:pt x="6546" y="9501"/>
                  </a:lnTo>
                  <a:lnTo>
                    <a:pt x="6864" y="9696"/>
                  </a:lnTo>
                  <a:lnTo>
                    <a:pt x="7206" y="9818"/>
                  </a:lnTo>
                  <a:lnTo>
                    <a:pt x="7572" y="9916"/>
                  </a:lnTo>
                  <a:lnTo>
                    <a:pt x="7938" y="9940"/>
                  </a:lnTo>
                  <a:lnTo>
                    <a:pt x="8207" y="9916"/>
                  </a:lnTo>
                  <a:lnTo>
                    <a:pt x="8451" y="9867"/>
                  </a:lnTo>
                  <a:lnTo>
                    <a:pt x="8695" y="9794"/>
                  </a:lnTo>
                  <a:lnTo>
                    <a:pt x="8940" y="9696"/>
                  </a:lnTo>
                  <a:lnTo>
                    <a:pt x="9184" y="9574"/>
                  </a:lnTo>
                  <a:lnTo>
                    <a:pt x="9404" y="9428"/>
                  </a:lnTo>
                  <a:lnTo>
                    <a:pt x="9599" y="9281"/>
                  </a:lnTo>
                  <a:lnTo>
                    <a:pt x="9770" y="9086"/>
                  </a:lnTo>
                  <a:lnTo>
                    <a:pt x="9941" y="8890"/>
                  </a:lnTo>
                  <a:lnTo>
                    <a:pt x="10112" y="8646"/>
                  </a:lnTo>
                  <a:lnTo>
                    <a:pt x="10234" y="8426"/>
                  </a:lnTo>
                  <a:lnTo>
                    <a:pt x="10332" y="8158"/>
                  </a:lnTo>
                  <a:lnTo>
                    <a:pt x="10429" y="7889"/>
                  </a:lnTo>
                  <a:lnTo>
                    <a:pt x="10503" y="7620"/>
                  </a:lnTo>
                  <a:lnTo>
                    <a:pt x="10527" y="7327"/>
                  </a:lnTo>
                  <a:lnTo>
                    <a:pt x="10551" y="7034"/>
                  </a:lnTo>
                  <a:lnTo>
                    <a:pt x="10527" y="6741"/>
                  </a:lnTo>
                  <a:lnTo>
                    <a:pt x="10478" y="6423"/>
                  </a:lnTo>
                  <a:lnTo>
                    <a:pt x="10405" y="6130"/>
                  </a:lnTo>
                  <a:lnTo>
                    <a:pt x="10307" y="5837"/>
                  </a:lnTo>
                  <a:lnTo>
                    <a:pt x="10185" y="5569"/>
                  </a:lnTo>
                  <a:lnTo>
                    <a:pt x="10039" y="5324"/>
                  </a:lnTo>
                  <a:lnTo>
                    <a:pt x="9843" y="5080"/>
                  </a:lnTo>
                  <a:lnTo>
                    <a:pt x="9648" y="4860"/>
                  </a:lnTo>
                  <a:lnTo>
                    <a:pt x="9233" y="4470"/>
                  </a:lnTo>
                  <a:lnTo>
                    <a:pt x="8817" y="4103"/>
                  </a:lnTo>
                  <a:lnTo>
                    <a:pt x="8646" y="3908"/>
                  </a:lnTo>
                  <a:lnTo>
                    <a:pt x="8451" y="3688"/>
                  </a:lnTo>
                  <a:lnTo>
                    <a:pt x="8305" y="3444"/>
                  </a:lnTo>
                  <a:lnTo>
                    <a:pt x="8158" y="3200"/>
                  </a:lnTo>
                  <a:lnTo>
                    <a:pt x="8060" y="2931"/>
                  </a:lnTo>
                  <a:lnTo>
                    <a:pt x="7963" y="2662"/>
                  </a:lnTo>
                  <a:lnTo>
                    <a:pt x="7816" y="2125"/>
                  </a:lnTo>
                  <a:lnTo>
                    <a:pt x="7743" y="1856"/>
                  </a:lnTo>
                  <a:lnTo>
                    <a:pt x="7645" y="1612"/>
                  </a:lnTo>
                  <a:lnTo>
                    <a:pt x="7523" y="1343"/>
                  </a:lnTo>
                  <a:lnTo>
                    <a:pt x="7376" y="1124"/>
                  </a:lnTo>
                  <a:lnTo>
                    <a:pt x="7181" y="855"/>
                  </a:lnTo>
                  <a:lnTo>
                    <a:pt x="6961" y="635"/>
                  </a:lnTo>
                  <a:lnTo>
                    <a:pt x="6717" y="464"/>
                  </a:lnTo>
                  <a:lnTo>
                    <a:pt x="6448" y="293"/>
                  </a:lnTo>
                  <a:lnTo>
                    <a:pt x="6180" y="171"/>
                  </a:lnTo>
                  <a:lnTo>
                    <a:pt x="5887" y="73"/>
                  </a:lnTo>
                  <a:lnTo>
                    <a:pt x="5594" y="25"/>
                  </a:lnTo>
                  <a:lnTo>
                    <a:pt x="530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741" name="Google Shape;741;p38"/>
          <p:cNvGrpSpPr/>
          <p:nvPr/>
        </p:nvGrpSpPr>
        <p:grpSpPr>
          <a:xfrm>
            <a:off x="7494734" y="1837674"/>
            <a:ext cx="432570" cy="421334"/>
            <a:chOff x="5926225" y="921350"/>
            <a:chExt cx="517800" cy="504350"/>
          </a:xfrm>
        </p:grpSpPr>
        <p:sp>
          <p:nvSpPr>
            <p:cNvPr id="742" name="Google Shape;742;p38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1C232"/>
                </a:solidFill>
              </a:endParaRPr>
            </a:p>
          </p:txBody>
        </p:sp>
        <p:sp>
          <p:nvSpPr>
            <p:cNvPr id="743" name="Google Shape;743;p38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F1C232"/>
                </a:solidFill>
              </a:endParaRPr>
            </a:p>
          </p:txBody>
        </p:sp>
      </p:grpSp>
      <p:sp>
        <p:nvSpPr>
          <p:cNvPr id="744" name="Google Shape;744;p38"/>
          <p:cNvSpPr/>
          <p:nvPr/>
        </p:nvSpPr>
        <p:spPr>
          <a:xfrm>
            <a:off x="7688655" y="2073731"/>
            <a:ext cx="400950" cy="22649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5" name="Google Shape;745;p38"/>
          <p:cNvGrpSpPr/>
          <p:nvPr/>
        </p:nvGrpSpPr>
        <p:grpSpPr>
          <a:xfrm>
            <a:off x="8379722" y="1817054"/>
            <a:ext cx="432570" cy="421334"/>
            <a:chOff x="5926225" y="921350"/>
            <a:chExt cx="517800" cy="504350"/>
          </a:xfrm>
        </p:grpSpPr>
        <p:sp>
          <p:nvSpPr>
            <p:cNvPr id="746" name="Google Shape;746;p38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38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FFF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48" name="Google Shape;748;p38"/>
          <p:cNvSpPr/>
          <p:nvPr/>
        </p:nvSpPr>
        <p:spPr>
          <a:xfrm>
            <a:off x="8573643" y="2053111"/>
            <a:ext cx="400950" cy="226498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381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749" name="Google Shape;749;p38"/>
          <p:cNvGrpSpPr/>
          <p:nvPr/>
        </p:nvGrpSpPr>
        <p:grpSpPr>
          <a:xfrm>
            <a:off x="7495002" y="2566096"/>
            <a:ext cx="1075937" cy="1047989"/>
            <a:chOff x="5926225" y="921350"/>
            <a:chExt cx="517800" cy="504350"/>
          </a:xfrm>
        </p:grpSpPr>
        <p:sp>
          <p:nvSpPr>
            <p:cNvPr id="750" name="Google Shape;750;p38"/>
            <p:cNvSpPr/>
            <p:nvPr/>
          </p:nvSpPr>
          <p:spPr>
            <a:xfrm>
              <a:off x="5926225" y="921350"/>
              <a:ext cx="517800" cy="504350"/>
            </a:xfrm>
            <a:custGeom>
              <a:avLst/>
              <a:gdLst/>
              <a:ahLst/>
              <a:cxnLst/>
              <a:rect l="l" t="t" r="r" b="b"/>
              <a:pathLst>
                <a:path w="20712" h="20174" extrusionOk="0">
                  <a:moveTo>
                    <a:pt x="10356" y="2858"/>
                  </a:moveTo>
                  <a:lnTo>
                    <a:pt x="10722" y="2882"/>
                  </a:lnTo>
                  <a:lnTo>
                    <a:pt x="11089" y="2907"/>
                  </a:lnTo>
                  <a:lnTo>
                    <a:pt x="11455" y="2956"/>
                  </a:lnTo>
                  <a:lnTo>
                    <a:pt x="11821" y="3004"/>
                  </a:lnTo>
                  <a:lnTo>
                    <a:pt x="12163" y="3102"/>
                  </a:lnTo>
                  <a:lnTo>
                    <a:pt x="12505" y="3200"/>
                  </a:lnTo>
                  <a:lnTo>
                    <a:pt x="12847" y="3298"/>
                  </a:lnTo>
                  <a:lnTo>
                    <a:pt x="13165" y="3444"/>
                  </a:lnTo>
                  <a:lnTo>
                    <a:pt x="13482" y="3591"/>
                  </a:lnTo>
                  <a:lnTo>
                    <a:pt x="13800" y="3737"/>
                  </a:lnTo>
                  <a:lnTo>
                    <a:pt x="14093" y="3908"/>
                  </a:lnTo>
                  <a:lnTo>
                    <a:pt x="14386" y="4104"/>
                  </a:lnTo>
                  <a:lnTo>
                    <a:pt x="14679" y="4299"/>
                  </a:lnTo>
                  <a:lnTo>
                    <a:pt x="14948" y="4519"/>
                  </a:lnTo>
                  <a:lnTo>
                    <a:pt x="15216" y="4739"/>
                  </a:lnTo>
                  <a:lnTo>
                    <a:pt x="15460" y="4983"/>
                  </a:lnTo>
                  <a:lnTo>
                    <a:pt x="15705" y="5227"/>
                  </a:lnTo>
                  <a:lnTo>
                    <a:pt x="15925" y="5496"/>
                  </a:lnTo>
                  <a:lnTo>
                    <a:pt x="16144" y="5764"/>
                  </a:lnTo>
                  <a:lnTo>
                    <a:pt x="16340" y="6057"/>
                  </a:lnTo>
                  <a:lnTo>
                    <a:pt x="16535" y="6350"/>
                  </a:lnTo>
                  <a:lnTo>
                    <a:pt x="16706" y="6644"/>
                  </a:lnTo>
                  <a:lnTo>
                    <a:pt x="16853" y="6961"/>
                  </a:lnTo>
                  <a:lnTo>
                    <a:pt x="16999" y="7279"/>
                  </a:lnTo>
                  <a:lnTo>
                    <a:pt x="17146" y="7596"/>
                  </a:lnTo>
                  <a:lnTo>
                    <a:pt x="17243" y="7938"/>
                  </a:lnTo>
                  <a:lnTo>
                    <a:pt x="17341" y="8280"/>
                  </a:lnTo>
                  <a:lnTo>
                    <a:pt x="17439" y="8622"/>
                  </a:lnTo>
                  <a:lnTo>
                    <a:pt x="17488" y="8988"/>
                  </a:lnTo>
                  <a:lnTo>
                    <a:pt x="17536" y="9354"/>
                  </a:lnTo>
                  <a:lnTo>
                    <a:pt x="17561" y="9721"/>
                  </a:lnTo>
                  <a:lnTo>
                    <a:pt x="17585" y="10087"/>
                  </a:lnTo>
                  <a:lnTo>
                    <a:pt x="17561" y="10454"/>
                  </a:lnTo>
                  <a:lnTo>
                    <a:pt x="17536" y="10820"/>
                  </a:lnTo>
                  <a:lnTo>
                    <a:pt x="17488" y="11186"/>
                  </a:lnTo>
                  <a:lnTo>
                    <a:pt x="17439" y="11553"/>
                  </a:lnTo>
                  <a:lnTo>
                    <a:pt x="17341" y="11894"/>
                  </a:lnTo>
                  <a:lnTo>
                    <a:pt x="17243" y="12236"/>
                  </a:lnTo>
                  <a:lnTo>
                    <a:pt x="17146" y="12578"/>
                  </a:lnTo>
                  <a:lnTo>
                    <a:pt x="16999" y="12896"/>
                  </a:lnTo>
                  <a:lnTo>
                    <a:pt x="16853" y="13213"/>
                  </a:lnTo>
                  <a:lnTo>
                    <a:pt x="16706" y="13531"/>
                  </a:lnTo>
                  <a:lnTo>
                    <a:pt x="16535" y="13824"/>
                  </a:lnTo>
                  <a:lnTo>
                    <a:pt x="16340" y="14117"/>
                  </a:lnTo>
                  <a:lnTo>
                    <a:pt x="16144" y="14410"/>
                  </a:lnTo>
                  <a:lnTo>
                    <a:pt x="15925" y="14679"/>
                  </a:lnTo>
                  <a:lnTo>
                    <a:pt x="15705" y="14947"/>
                  </a:lnTo>
                  <a:lnTo>
                    <a:pt x="15460" y="15192"/>
                  </a:lnTo>
                  <a:lnTo>
                    <a:pt x="15216" y="15436"/>
                  </a:lnTo>
                  <a:lnTo>
                    <a:pt x="14948" y="15656"/>
                  </a:lnTo>
                  <a:lnTo>
                    <a:pt x="14679" y="15875"/>
                  </a:lnTo>
                  <a:lnTo>
                    <a:pt x="14386" y="16071"/>
                  </a:lnTo>
                  <a:lnTo>
                    <a:pt x="14093" y="16266"/>
                  </a:lnTo>
                  <a:lnTo>
                    <a:pt x="13800" y="16437"/>
                  </a:lnTo>
                  <a:lnTo>
                    <a:pt x="13482" y="16584"/>
                  </a:lnTo>
                  <a:lnTo>
                    <a:pt x="13165" y="16730"/>
                  </a:lnTo>
                  <a:lnTo>
                    <a:pt x="12847" y="16877"/>
                  </a:lnTo>
                  <a:lnTo>
                    <a:pt x="12505" y="16974"/>
                  </a:lnTo>
                  <a:lnTo>
                    <a:pt x="12163" y="17072"/>
                  </a:lnTo>
                  <a:lnTo>
                    <a:pt x="11821" y="17170"/>
                  </a:lnTo>
                  <a:lnTo>
                    <a:pt x="11455" y="17219"/>
                  </a:lnTo>
                  <a:lnTo>
                    <a:pt x="11089" y="17268"/>
                  </a:lnTo>
                  <a:lnTo>
                    <a:pt x="10722" y="17292"/>
                  </a:lnTo>
                  <a:lnTo>
                    <a:pt x="10356" y="17316"/>
                  </a:lnTo>
                  <a:lnTo>
                    <a:pt x="9990" y="17292"/>
                  </a:lnTo>
                  <a:lnTo>
                    <a:pt x="9623" y="17268"/>
                  </a:lnTo>
                  <a:lnTo>
                    <a:pt x="9257" y="17219"/>
                  </a:lnTo>
                  <a:lnTo>
                    <a:pt x="8891" y="17170"/>
                  </a:lnTo>
                  <a:lnTo>
                    <a:pt x="8549" y="17072"/>
                  </a:lnTo>
                  <a:lnTo>
                    <a:pt x="8207" y="16974"/>
                  </a:lnTo>
                  <a:lnTo>
                    <a:pt x="7865" y="16877"/>
                  </a:lnTo>
                  <a:lnTo>
                    <a:pt x="7547" y="16730"/>
                  </a:lnTo>
                  <a:lnTo>
                    <a:pt x="7230" y="16584"/>
                  </a:lnTo>
                  <a:lnTo>
                    <a:pt x="6912" y="16437"/>
                  </a:lnTo>
                  <a:lnTo>
                    <a:pt x="6619" y="16266"/>
                  </a:lnTo>
                  <a:lnTo>
                    <a:pt x="6326" y="16071"/>
                  </a:lnTo>
                  <a:lnTo>
                    <a:pt x="6033" y="15875"/>
                  </a:lnTo>
                  <a:lnTo>
                    <a:pt x="5765" y="15656"/>
                  </a:lnTo>
                  <a:lnTo>
                    <a:pt x="5496" y="15436"/>
                  </a:lnTo>
                  <a:lnTo>
                    <a:pt x="5252" y="15192"/>
                  </a:lnTo>
                  <a:lnTo>
                    <a:pt x="5007" y="14947"/>
                  </a:lnTo>
                  <a:lnTo>
                    <a:pt x="4788" y="14679"/>
                  </a:lnTo>
                  <a:lnTo>
                    <a:pt x="4568" y="14410"/>
                  </a:lnTo>
                  <a:lnTo>
                    <a:pt x="4372" y="14117"/>
                  </a:lnTo>
                  <a:lnTo>
                    <a:pt x="4177" y="13824"/>
                  </a:lnTo>
                  <a:lnTo>
                    <a:pt x="4006" y="13531"/>
                  </a:lnTo>
                  <a:lnTo>
                    <a:pt x="3860" y="13213"/>
                  </a:lnTo>
                  <a:lnTo>
                    <a:pt x="3713" y="12896"/>
                  </a:lnTo>
                  <a:lnTo>
                    <a:pt x="3566" y="12578"/>
                  </a:lnTo>
                  <a:lnTo>
                    <a:pt x="3469" y="12236"/>
                  </a:lnTo>
                  <a:lnTo>
                    <a:pt x="3371" y="11894"/>
                  </a:lnTo>
                  <a:lnTo>
                    <a:pt x="3273" y="11553"/>
                  </a:lnTo>
                  <a:lnTo>
                    <a:pt x="3225" y="11186"/>
                  </a:lnTo>
                  <a:lnTo>
                    <a:pt x="3176" y="10820"/>
                  </a:lnTo>
                  <a:lnTo>
                    <a:pt x="3151" y="10454"/>
                  </a:lnTo>
                  <a:lnTo>
                    <a:pt x="3127" y="10087"/>
                  </a:lnTo>
                  <a:lnTo>
                    <a:pt x="3151" y="9721"/>
                  </a:lnTo>
                  <a:lnTo>
                    <a:pt x="3176" y="9354"/>
                  </a:lnTo>
                  <a:lnTo>
                    <a:pt x="3225" y="8988"/>
                  </a:lnTo>
                  <a:lnTo>
                    <a:pt x="3273" y="8622"/>
                  </a:lnTo>
                  <a:lnTo>
                    <a:pt x="3371" y="8280"/>
                  </a:lnTo>
                  <a:lnTo>
                    <a:pt x="3469" y="7938"/>
                  </a:lnTo>
                  <a:lnTo>
                    <a:pt x="3566" y="7596"/>
                  </a:lnTo>
                  <a:lnTo>
                    <a:pt x="3713" y="7279"/>
                  </a:lnTo>
                  <a:lnTo>
                    <a:pt x="3860" y="6961"/>
                  </a:lnTo>
                  <a:lnTo>
                    <a:pt x="4006" y="6644"/>
                  </a:lnTo>
                  <a:lnTo>
                    <a:pt x="4177" y="6350"/>
                  </a:lnTo>
                  <a:lnTo>
                    <a:pt x="4372" y="6057"/>
                  </a:lnTo>
                  <a:lnTo>
                    <a:pt x="4568" y="5764"/>
                  </a:lnTo>
                  <a:lnTo>
                    <a:pt x="4788" y="5496"/>
                  </a:lnTo>
                  <a:lnTo>
                    <a:pt x="5007" y="5227"/>
                  </a:lnTo>
                  <a:lnTo>
                    <a:pt x="5252" y="4983"/>
                  </a:lnTo>
                  <a:lnTo>
                    <a:pt x="5496" y="4739"/>
                  </a:lnTo>
                  <a:lnTo>
                    <a:pt x="5765" y="4519"/>
                  </a:lnTo>
                  <a:lnTo>
                    <a:pt x="6033" y="4299"/>
                  </a:lnTo>
                  <a:lnTo>
                    <a:pt x="6326" y="4104"/>
                  </a:lnTo>
                  <a:lnTo>
                    <a:pt x="6619" y="3908"/>
                  </a:lnTo>
                  <a:lnTo>
                    <a:pt x="6912" y="3737"/>
                  </a:lnTo>
                  <a:lnTo>
                    <a:pt x="7230" y="3591"/>
                  </a:lnTo>
                  <a:lnTo>
                    <a:pt x="7547" y="3444"/>
                  </a:lnTo>
                  <a:lnTo>
                    <a:pt x="7865" y="3298"/>
                  </a:lnTo>
                  <a:lnTo>
                    <a:pt x="8207" y="3200"/>
                  </a:lnTo>
                  <a:lnTo>
                    <a:pt x="8549" y="3102"/>
                  </a:lnTo>
                  <a:lnTo>
                    <a:pt x="8891" y="3004"/>
                  </a:lnTo>
                  <a:lnTo>
                    <a:pt x="9257" y="2956"/>
                  </a:lnTo>
                  <a:lnTo>
                    <a:pt x="9623" y="2907"/>
                  </a:lnTo>
                  <a:lnTo>
                    <a:pt x="9990" y="2882"/>
                  </a:lnTo>
                  <a:lnTo>
                    <a:pt x="10356" y="2858"/>
                  </a:lnTo>
                  <a:close/>
                  <a:moveTo>
                    <a:pt x="8060" y="0"/>
                  </a:moveTo>
                  <a:lnTo>
                    <a:pt x="6717" y="2516"/>
                  </a:lnTo>
                  <a:lnTo>
                    <a:pt x="3908" y="2003"/>
                  </a:lnTo>
                  <a:lnTo>
                    <a:pt x="3786" y="4861"/>
                  </a:lnTo>
                  <a:lnTo>
                    <a:pt x="1026" y="5593"/>
                  </a:lnTo>
                  <a:lnTo>
                    <a:pt x="2174" y="8207"/>
                  </a:lnTo>
                  <a:lnTo>
                    <a:pt x="1" y="10087"/>
                  </a:lnTo>
                  <a:lnTo>
                    <a:pt x="2174" y="11968"/>
                  </a:lnTo>
                  <a:lnTo>
                    <a:pt x="1026" y="14581"/>
                  </a:lnTo>
                  <a:lnTo>
                    <a:pt x="3786" y="15314"/>
                  </a:lnTo>
                  <a:lnTo>
                    <a:pt x="3908" y="18171"/>
                  </a:lnTo>
                  <a:lnTo>
                    <a:pt x="6717" y="17658"/>
                  </a:lnTo>
                  <a:lnTo>
                    <a:pt x="8060" y="20174"/>
                  </a:lnTo>
                  <a:lnTo>
                    <a:pt x="10356" y="18489"/>
                  </a:lnTo>
                  <a:lnTo>
                    <a:pt x="12652" y="20174"/>
                  </a:lnTo>
                  <a:lnTo>
                    <a:pt x="13995" y="17658"/>
                  </a:lnTo>
                  <a:lnTo>
                    <a:pt x="16804" y="18171"/>
                  </a:lnTo>
                  <a:lnTo>
                    <a:pt x="16926" y="15314"/>
                  </a:lnTo>
                  <a:lnTo>
                    <a:pt x="19686" y="14581"/>
                  </a:lnTo>
                  <a:lnTo>
                    <a:pt x="18538" y="11968"/>
                  </a:lnTo>
                  <a:lnTo>
                    <a:pt x="20711" y="10087"/>
                  </a:lnTo>
                  <a:lnTo>
                    <a:pt x="18538" y="8207"/>
                  </a:lnTo>
                  <a:lnTo>
                    <a:pt x="19686" y="5593"/>
                  </a:lnTo>
                  <a:lnTo>
                    <a:pt x="16926" y="4861"/>
                  </a:lnTo>
                  <a:lnTo>
                    <a:pt x="16804" y="2003"/>
                  </a:lnTo>
                  <a:lnTo>
                    <a:pt x="13995" y="2516"/>
                  </a:lnTo>
                  <a:lnTo>
                    <a:pt x="12652" y="0"/>
                  </a:lnTo>
                  <a:lnTo>
                    <a:pt x="10356" y="1686"/>
                  </a:lnTo>
                  <a:lnTo>
                    <a:pt x="8060" y="0"/>
                  </a:lnTo>
                  <a:close/>
                </a:path>
              </a:pathLst>
            </a:custGeom>
            <a:solidFill>
              <a:srgbClr val="FFFF00"/>
            </a:solidFill>
            <a:ln w="28575" cap="flat" cmpd="sng">
              <a:solidFill>
                <a:srgbClr val="0000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38"/>
            <p:cNvSpPr/>
            <p:nvPr/>
          </p:nvSpPr>
          <p:spPr>
            <a:xfrm>
              <a:off x="6016600" y="1005000"/>
              <a:ext cx="337050" cy="337050"/>
            </a:xfrm>
            <a:custGeom>
              <a:avLst/>
              <a:gdLst/>
              <a:ahLst/>
              <a:cxnLst/>
              <a:rect l="l" t="t" r="r" b="b"/>
              <a:pathLst>
                <a:path w="13482" h="13482" extrusionOk="0">
                  <a:moveTo>
                    <a:pt x="6741" y="0"/>
                  </a:moveTo>
                  <a:lnTo>
                    <a:pt x="6399" y="25"/>
                  </a:lnTo>
                  <a:lnTo>
                    <a:pt x="6057" y="49"/>
                  </a:lnTo>
                  <a:lnTo>
                    <a:pt x="5715" y="98"/>
                  </a:lnTo>
                  <a:lnTo>
                    <a:pt x="5398" y="147"/>
                  </a:lnTo>
                  <a:lnTo>
                    <a:pt x="5056" y="220"/>
                  </a:lnTo>
                  <a:lnTo>
                    <a:pt x="4738" y="318"/>
                  </a:lnTo>
                  <a:lnTo>
                    <a:pt x="4421" y="416"/>
                  </a:lnTo>
                  <a:lnTo>
                    <a:pt x="4128" y="538"/>
                  </a:lnTo>
                  <a:lnTo>
                    <a:pt x="3835" y="684"/>
                  </a:lnTo>
                  <a:lnTo>
                    <a:pt x="3542" y="831"/>
                  </a:lnTo>
                  <a:lnTo>
                    <a:pt x="3249" y="977"/>
                  </a:lnTo>
                  <a:lnTo>
                    <a:pt x="2980" y="1173"/>
                  </a:lnTo>
                  <a:lnTo>
                    <a:pt x="2711" y="1344"/>
                  </a:lnTo>
                  <a:lnTo>
                    <a:pt x="2467" y="1539"/>
                  </a:lnTo>
                  <a:lnTo>
                    <a:pt x="2223" y="1759"/>
                  </a:lnTo>
                  <a:lnTo>
                    <a:pt x="1979" y="1979"/>
                  </a:lnTo>
                  <a:lnTo>
                    <a:pt x="1759" y="2223"/>
                  </a:lnTo>
                  <a:lnTo>
                    <a:pt x="1539" y="2467"/>
                  </a:lnTo>
                  <a:lnTo>
                    <a:pt x="1344" y="2711"/>
                  </a:lnTo>
                  <a:lnTo>
                    <a:pt x="1173" y="2980"/>
                  </a:lnTo>
                  <a:lnTo>
                    <a:pt x="977" y="3249"/>
                  </a:lnTo>
                  <a:lnTo>
                    <a:pt x="831" y="3542"/>
                  </a:lnTo>
                  <a:lnTo>
                    <a:pt x="684" y="3835"/>
                  </a:lnTo>
                  <a:lnTo>
                    <a:pt x="538" y="4128"/>
                  </a:lnTo>
                  <a:lnTo>
                    <a:pt x="416" y="4421"/>
                  </a:lnTo>
                  <a:lnTo>
                    <a:pt x="318" y="4738"/>
                  </a:lnTo>
                  <a:lnTo>
                    <a:pt x="220" y="5056"/>
                  </a:lnTo>
                  <a:lnTo>
                    <a:pt x="147" y="5398"/>
                  </a:lnTo>
                  <a:lnTo>
                    <a:pt x="98" y="5715"/>
                  </a:lnTo>
                  <a:lnTo>
                    <a:pt x="49" y="6057"/>
                  </a:lnTo>
                  <a:lnTo>
                    <a:pt x="25" y="6399"/>
                  </a:lnTo>
                  <a:lnTo>
                    <a:pt x="0" y="6741"/>
                  </a:lnTo>
                  <a:lnTo>
                    <a:pt x="25" y="7083"/>
                  </a:lnTo>
                  <a:lnTo>
                    <a:pt x="49" y="7425"/>
                  </a:lnTo>
                  <a:lnTo>
                    <a:pt x="98" y="7767"/>
                  </a:lnTo>
                  <a:lnTo>
                    <a:pt x="147" y="8084"/>
                  </a:lnTo>
                  <a:lnTo>
                    <a:pt x="220" y="8426"/>
                  </a:lnTo>
                  <a:lnTo>
                    <a:pt x="318" y="8744"/>
                  </a:lnTo>
                  <a:lnTo>
                    <a:pt x="416" y="9061"/>
                  </a:lnTo>
                  <a:lnTo>
                    <a:pt x="538" y="9354"/>
                  </a:lnTo>
                  <a:lnTo>
                    <a:pt x="684" y="9648"/>
                  </a:lnTo>
                  <a:lnTo>
                    <a:pt x="831" y="9941"/>
                  </a:lnTo>
                  <a:lnTo>
                    <a:pt x="977" y="10234"/>
                  </a:lnTo>
                  <a:lnTo>
                    <a:pt x="1173" y="10502"/>
                  </a:lnTo>
                  <a:lnTo>
                    <a:pt x="1344" y="10771"/>
                  </a:lnTo>
                  <a:lnTo>
                    <a:pt x="1539" y="11015"/>
                  </a:lnTo>
                  <a:lnTo>
                    <a:pt x="1759" y="11259"/>
                  </a:lnTo>
                  <a:lnTo>
                    <a:pt x="1979" y="11504"/>
                  </a:lnTo>
                  <a:lnTo>
                    <a:pt x="2223" y="11723"/>
                  </a:lnTo>
                  <a:lnTo>
                    <a:pt x="2467" y="11943"/>
                  </a:lnTo>
                  <a:lnTo>
                    <a:pt x="2711" y="12139"/>
                  </a:lnTo>
                  <a:lnTo>
                    <a:pt x="2980" y="12310"/>
                  </a:lnTo>
                  <a:lnTo>
                    <a:pt x="3249" y="12505"/>
                  </a:lnTo>
                  <a:lnTo>
                    <a:pt x="3542" y="12652"/>
                  </a:lnTo>
                  <a:lnTo>
                    <a:pt x="3835" y="12798"/>
                  </a:lnTo>
                  <a:lnTo>
                    <a:pt x="4128" y="12945"/>
                  </a:lnTo>
                  <a:lnTo>
                    <a:pt x="4421" y="13067"/>
                  </a:lnTo>
                  <a:lnTo>
                    <a:pt x="4738" y="13164"/>
                  </a:lnTo>
                  <a:lnTo>
                    <a:pt x="5056" y="13262"/>
                  </a:lnTo>
                  <a:lnTo>
                    <a:pt x="5398" y="13335"/>
                  </a:lnTo>
                  <a:lnTo>
                    <a:pt x="5715" y="13384"/>
                  </a:lnTo>
                  <a:lnTo>
                    <a:pt x="6057" y="13433"/>
                  </a:lnTo>
                  <a:lnTo>
                    <a:pt x="6399" y="13458"/>
                  </a:lnTo>
                  <a:lnTo>
                    <a:pt x="6741" y="13482"/>
                  </a:lnTo>
                  <a:lnTo>
                    <a:pt x="7083" y="13458"/>
                  </a:lnTo>
                  <a:lnTo>
                    <a:pt x="7425" y="13433"/>
                  </a:lnTo>
                  <a:lnTo>
                    <a:pt x="7767" y="13384"/>
                  </a:lnTo>
                  <a:lnTo>
                    <a:pt x="8084" y="13335"/>
                  </a:lnTo>
                  <a:lnTo>
                    <a:pt x="8426" y="13262"/>
                  </a:lnTo>
                  <a:lnTo>
                    <a:pt x="8744" y="13164"/>
                  </a:lnTo>
                  <a:lnTo>
                    <a:pt x="9061" y="13067"/>
                  </a:lnTo>
                  <a:lnTo>
                    <a:pt x="9354" y="12945"/>
                  </a:lnTo>
                  <a:lnTo>
                    <a:pt x="9647" y="12798"/>
                  </a:lnTo>
                  <a:lnTo>
                    <a:pt x="9940" y="12652"/>
                  </a:lnTo>
                  <a:lnTo>
                    <a:pt x="10234" y="12505"/>
                  </a:lnTo>
                  <a:lnTo>
                    <a:pt x="10502" y="12310"/>
                  </a:lnTo>
                  <a:lnTo>
                    <a:pt x="10771" y="12139"/>
                  </a:lnTo>
                  <a:lnTo>
                    <a:pt x="11015" y="11943"/>
                  </a:lnTo>
                  <a:lnTo>
                    <a:pt x="11259" y="11723"/>
                  </a:lnTo>
                  <a:lnTo>
                    <a:pt x="11504" y="11504"/>
                  </a:lnTo>
                  <a:lnTo>
                    <a:pt x="11723" y="11259"/>
                  </a:lnTo>
                  <a:lnTo>
                    <a:pt x="11943" y="11015"/>
                  </a:lnTo>
                  <a:lnTo>
                    <a:pt x="12139" y="10771"/>
                  </a:lnTo>
                  <a:lnTo>
                    <a:pt x="12310" y="10502"/>
                  </a:lnTo>
                  <a:lnTo>
                    <a:pt x="12505" y="10234"/>
                  </a:lnTo>
                  <a:lnTo>
                    <a:pt x="12651" y="9941"/>
                  </a:lnTo>
                  <a:lnTo>
                    <a:pt x="12798" y="9648"/>
                  </a:lnTo>
                  <a:lnTo>
                    <a:pt x="12945" y="9354"/>
                  </a:lnTo>
                  <a:lnTo>
                    <a:pt x="13067" y="9061"/>
                  </a:lnTo>
                  <a:lnTo>
                    <a:pt x="13164" y="8744"/>
                  </a:lnTo>
                  <a:lnTo>
                    <a:pt x="13262" y="8426"/>
                  </a:lnTo>
                  <a:lnTo>
                    <a:pt x="13335" y="8084"/>
                  </a:lnTo>
                  <a:lnTo>
                    <a:pt x="13384" y="7767"/>
                  </a:lnTo>
                  <a:lnTo>
                    <a:pt x="13433" y="7425"/>
                  </a:lnTo>
                  <a:lnTo>
                    <a:pt x="13457" y="7083"/>
                  </a:lnTo>
                  <a:lnTo>
                    <a:pt x="13482" y="6741"/>
                  </a:lnTo>
                  <a:lnTo>
                    <a:pt x="13457" y="6399"/>
                  </a:lnTo>
                  <a:lnTo>
                    <a:pt x="13433" y="6057"/>
                  </a:lnTo>
                  <a:lnTo>
                    <a:pt x="13384" y="5715"/>
                  </a:lnTo>
                  <a:lnTo>
                    <a:pt x="13335" y="5398"/>
                  </a:lnTo>
                  <a:lnTo>
                    <a:pt x="13262" y="5056"/>
                  </a:lnTo>
                  <a:lnTo>
                    <a:pt x="13164" y="4738"/>
                  </a:lnTo>
                  <a:lnTo>
                    <a:pt x="13067" y="4421"/>
                  </a:lnTo>
                  <a:lnTo>
                    <a:pt x="12945" y="4128"/>
                  </a:lnTo>
                  <a:lnTo>
                    <a:pt x="12798" y="3835"/>
                  </a:lnTo>
                  <a:lnTo>
                    <a:pt x="12651" y="3542"/>
                  </a:lnTo>
                  <a:lnTo>
                    <a:pt x="12505" y="3249"/>
                  </a:lnTo>
                  <a:lnTo>
                    <a:pt x="12310" y="2980"/>
                  </a:lnTo>
                  <a:lnTo>
                    <a:pt x="12139" y="2711"/>
                  </a:lnTo>
                  <a:lnTo>
                    <a:pt x="11943" y="2467"/>
                  </a:lnTo>
                  <a:lnTo>
                    <a:pt x="11723" y="2223"/>
                  </a:lnTo>
                  <a:lnTo>
                    <a:pt x="11504" y="1979"/>
                  </a:lnTo>
                  <a:lnTo>
                    <a:pt x="11259" y="1759"/>
                  </a:lnTo>
                  <a:lnTo>
                    <a:pt x="11015" y="1539"/>
                  </a:lnTo>
                  <a:lnTo>
                    <a:pt x="10771" y="1344"/>
                  </a:lnTo>
                  <a:lnTo>
                    <a:pt x="10502" y="1173"/>
                  </a:lnTo>
                  <a:lnTo>
                    <a:pt x="10234" y="977"/>
                  </a:lnTo>
                  <a:lnTo>
                    <a:pt x="9940" y="831"/>
                  </a:lnTo>
                  <a:lnTo>
                    <a:pt x="9647" y="684"/>
                  </a:lnTo>
                  <a:lnTo>
                    <a:pt x="9354" y="538"/>
                  </a:lnTo>
                  <a:lnTo>
                    <a:pt x="9061" y="416"/>
                  </a:lnTo>
                  <a:lnTo>
                    <a:pt x="8744" y="318"/>
                  </a:lnTo>
                  <a:lnTo>
                    <a:pt x="8426" y="220"/>
                  </a:lnTo>
                  <a:lnTo>
                    <a:pt x="8084" y="147"/>
                  </a:lnTo>
                  <a:lnTo>
                    <a:pt x="7767" y="98"/>
                  </a:lnTo>
                  <a:lnTo>
                    <a:pt x="7425" y="49"/>
                  </a:lnTo>
                  <a:lnTo>
                    <a:pt x="7083" y="25"/>
                  </a:lnTo>
                  <a:lnTo>
                    <a:pt x="6741" y="0"/>
                  </a:lnTo>
                  <a:close/>
                </a:path>
              </a:pathLst>
            </a:custGeom>
            <a:solidFill>
              <a:srgbClr val="FFFF00"/>
            </a:solidFill>
            <a:ln w="28575" cap="flat" cmpd="sng">
              <a:solidFill>
                <a:srgbClr val="000000"/>
              </a:solidFill>
              <a:prstDash val="solid"/>
              <a:bevel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52" name="Google Shape;752;p38"/>
          <p:cNvSpPr/>
          <p:nvPr/>
        </p:nvSpPr>
        <p:spPr>
          <a:xfrm>
            <a:off x="7977315" y="3153193"/>
            <a:ext cx="997288" cy="563371"/>
          </a:xfrm>
          <a:custGeom>
            <a:avLst/>
            <a:gdLst/>
            <a:ahLst/>
            <a:cxnLst/>
            <a:rect l="l" t="t" r="r" b="b"/>
            <a:pathLst>
              <a:path w="19198" h="10845" extrusionOk="0">
                <a:moveTo>
                  <a:pt x="7572" y="1"/>
                </a:moveTo>
                <a:lnTo>
                  <a:pt x="7108" y="25"/>
                </a:lnTo>
                <a:lnTo>
                  <a:pt x="6668" y="98"/>
                </a:lnTo>
                <a:lnTo>
                  <a:pt x="6229" y="196"/>
                </a:lnTo>
                <a:lnTo>
                  <a:pt x="5813" y="343"/>
                </a:lnTo>
                <a:lnTo>
                  <a:pt x="5423" y="538"/>
                </a:lnTo>
                <a:lnTo>
                  <a:pt x="5056" y="758"/>
                </a:lnTo>
                <a:lnTo>
                  <a:pt x="4714" y="1026"/>
                </a:lnTo>
                <a:lnTo>
                  <a:pt x="4397" y="1319"/>
                </a:lnTo>
                <a:lnTo>
                  <a:pt x="4104" y="1637"/>
                </a:lnTo>
                <a:lnTo>
                  <a:pt x="3835" y="1979"/>
                </a:lnTo>
                <a:lnTo>
                  <a:pt x="3615" y="2345"/>
                </a:lnTo>
                <a:lnTo>
                  <a:pt x="3420" y="2736"/>
                </a:lnTo>
                <a:lnTo>
                  <a:pt x="3273" y="3151"/>
                </a:lnTo>
                <a:lnTo>
                  <a:pt x="3151" y="3591"/>
                </a:lnTo>
                <a:lnTo>
                  <a:pt x="3102" y="4030"/>
                </a:lnTo>
                <a:lnTo>
                  <a:pt x="3078" y="4494"/>
                </a:lnTo>
                <a:lnTo>
                  <a:pt x="3078" y="4788"/>
                </a:lnTo>
                <a:lnTo>
                  <a:pt x="2712" y="4788"/>
                </a:lnTo>
                <a:lnTo>
                  <a:pt x="2419" y="4836"/>
                </a:lnTo>
                <a:lnTo>
                  <a:pt x="2125" y="4910"/>
                </a:lnTo>
                <a:lnTo>
                  <a:pt x="1832" y="5032"/>
                </a:lnTo>
                <a:lnTo>
                  <a:pt x="1588" y="5154"/>
                </a:lnTo>
                <a:lnTo>
                  <a:pt x="1320" y="5300"/>
                </a:lnTo>
                <a:lnTo>
                  <a:pt x="1100" y="5471"/>
                </a:lnTo>
                <a:lnTo>
                  <a:pt x="880" y="5667"/>
                </a:lnTo>
                <a:lnTo>
                  <a:pt x="685" y="5887"/>
                </a:lnTo>
                <a:lnTo>
                  <a:pt x="514" y="6131"/>
                </a:lnTo>
                <a:lnTo>
                  <a:pt x="367" y="6375"/>
                </a:lnTo>
                <a:lnTo>
                  <a:pt x="220" y="6644"/>
                </a:lnTo>
                <a:lnTo>
                  <a:pt x="123" y="6912"/>
                </a:lnTo>
                <a:lnTo>
                  <a:pt x="50" y="7205"/>
                </a:lnTo>
                <a:lnTo>
                  <a:pt x="1" y="7499"/>
                </a:lnTo>
                <a:lnTo>
                  <a:pt x="1" y="7816"/>
                </a:lnTo>
                <a:lnTo>
                  <a:pt x="1" y="8134"/>
                </a:lnTo>
                <a:lnTo>
                  <a:pt x="50" y="8427"/>
                </a:lnTo>
                <a:lnTo>
                  <a:pt x="123" y="8720"/>
                </a:lnTo>
                <a:lnTo>
                  <a:pt x="220" y="8988"/>
                </a:lnTo>
                <a:lnTo>
                  <a:pt x="367" y="9257"/>
                </a:lnTo>
                <a:lnTo>
                  <a:pt x="514" y="9501"/>
                </a:lnTo>
                <a:lnTo>
                  <a:pt x="685" y="9745"/>
                </a:lnTo>
                <a:lnTo>
                  <a:pt x="880" y="9965"/>
                </a:lnTo>
                <a:lnTo>
                  <a:pt x="1100" y="10161"/>
                </a:lnTo>
                <a:lnTo>
                  <a:pt x="1320" y="10332"/>
                </a:lnTo>
                <a:lnTo>
                  <a:pt x="1588" y="10478"/>
                </a:lnTo>
                <a:lnTo>
                  <a:pt x="1832" y="10600"/>
                </a:lnTo>
                <a:lnTo>
                  <a:pt x="2125" y="10722"/>
                </a:lnTo>
                <a:lnTo>
                  <a:pt x="2419" y="10796"/>
                </a:lnTo>
                <a:lnTo>
                  <a:pt x="2712" y="10844"/>
                </a:lnTo>
                <a:lnTo>
                  <a:pt x="16486" y="10844"/>
                </a:lnTo>
                <a:lnTo>
                  <a:pt x="16779" y="10796"/>
                </a:lnTo>
                <a:lnTo>
                  <a:pt x="17072" y="10722"/>
                </a:lnTo>
                <a:lnTo>
                  <a:pt x="17365" y="10600"/>
                </a:lnTo>
                <a:lnTo>
                  <a:pt x="17610" y="10478"/>
                </a:lnTo>
                <a:lnTo>
                  <a:pt x="17878" y="10332"/>
                </a:lnTo>
                <a:lnTo>
                  <a:pt x="18098" y="10161"/>
                </a:lnTo>
                <a:lnTo>
                  <a:pt x="18318" y="9965"/>
                </a:lnTo>
                <a:lnTo>
                  <a:pt x="18513" y="9745"/>
                </a:lnTo>
                <a:lnTo>
                  <a:pt x="18684" y="9501"/>
                </a:lnTo>
                <a:lnTo>
                  <a:pt x="18831" y="9257"/>
                </a:lnTo>
                <a:lnTo>
                  <a:pt x="18977" y="8988"/>
                </a:lnTo>
                <a:lnTo>
                  <a:pt x="19075" y="8720"/>
                </a:lnTo>
                <a:lnTo>
                  <a:pt x="19148" y="8427"/>
                </a:lnTo>
                <a:lnTo>
                  <a:pt x="19197" y="8134"/>
                </a:lnTo>
                <a:lnTo>
                  <a:pt x="19197" y="7816"/>
                </a:lnTo>
                <a:lnTo>
                  <a:pt x="19197" y="7499"/>
                </a:lnTo>
                <a:lnTo>
                  <a:pt x="19148" y="7205"/>
                </a:lnTo>
                <a:lnTo>
                  <a:pt x="19075" y="6912"/>
                </a:lnTo>
                <a:lnTo>
                  <a:pt x="18977" y="6644"/>
                </a:lnTo>
                <a:lnTo>
                  <a:pt x="18831" y="6375"/>
                </a:lnTo>
                <a:lnTo>
                  <a:pt x="18684" y="6131"/>
                </a:lnTo>
                <a:lnTo>
                  <a:pt x="18513" y="5887"/>
                </a:lnTo>
                <a:lnTo>
                  <a:pt x="18318" y="5667"/>
                </a:lnTo>
                <a:lnTo>
                  <a:pt x="18098" y="5471"/>
                </a:lnTo>
                <a:lnTo>
                  <a:pt x="17878" y="5300"/>
                </a:lnTo>
                <a:lnTo>
                  <a:pt x="17610" y="5154"/>
                </a:lnTo>
                <a:lnTo>
                  <a:pt x="17365" y="5032"/>
                </a:lnTo>
                <a:lnTo>
                  <a:pt x="17072" y="4910"/>
                </a:lnTo>
                <a:lnTo>
                  <a:pt x="16779" y="4836"/>
                </a:lnTo>
                <a:lnTo>
                  <a:pt x="16486" y="4788"/>
                </a:lnTo>
                <a:lnTo>
                  <a:pt x="15412" y="4788"/>
                </a:lnTo>
                <a:lnTo>
                  <a:pt x="15436" y="4494"/>
                </a:lnTo>
                <a:lnTo>
                  <a:pt x="15412" y="4201"/>
                </a:lnTo>
                <a:lnTo>
                  <a:pt x="15387" y="3933"/>
                </a:lnTo>
                <a:lnTo>
                  <a:pt x="15314" y="3664"/>
                </a:lnTo>
                <a:lnTo>
                  <a:pt x="15216" y="3420"/>
                </a:lnTo>
                <a:lnTo>
                  <a:pt x="15094" y="3176"/>
                </a:lnTo>
                <a:lnTo>
                  <a:pt x="14972" y="2956"/>
                </a:lnTo>
                <a:lnTo>
                  <a:pt x="14801" y="2736"/>
                </a:lnTo>
                <a:lnTo>
                  <a:pt x="14630" y="2541"/>
                </a:lnTo>
                <a:lnTo>
                  <a:pt x="14435" y="2370"/>
                </a:lnTo>
                <a:lnTo>
                  <a:pt x="14215" y="2199"/>
                </a:lnTo>
                <a:lnTo>
                  <a:pt x="13995" y="2077"/>
                </a:lnTo>
                <a:lnTo>
                  <a:pt x="13751" y="1954"/>
                </a:lnTo>
                <a:lnTo>
                  <a:pt x="13507" y="1857"/>
                </a:lnTo>
                <a:lnTo>
                  <a:pt x="13238" y="1784"/>
                </a:lnTo>
                <a:lnTo>
                  <a:pt x="12969" y="1759"/>
                </a:lnTo>
                <a:lnTo>
                  <a:pt x="12676" y="1735"/>
                </a:lnTo>
                <a:lnTo>
                  <a:pt x="12334" y="1759"/>
                </a:lnTo>
                <a:lnTo>
                  <a:pt x="11992" y="1832"/>
                </a:lnTo>
                <a:lnTo>
                  <a:pt x="11650" y="1930"/>
                </a:lnTo>
                <a:lnTo>
                  <a:pt x="11357" y="2077"/>
                </a:lnTo>
                <a:lnTo>
                  <a:pt x="11186" y="1857"/>
                </a:lnTo>
                <a:lnTo>
                  <a:pt x="11015" y="1637"/>
                </a:lnTo>
                <a:lnTo>
                  <a:pt x="10844" y="1417"/>
                </a:lnTo>
                <a:lnTo>
                  <a:pt x="10649" y="1222"/>
                </a:lnTo>
                <a:lnTo>
                  <a:pt x="10454" y="1051"/>
                </a:lnTo>
                <a:lnTo>
                  <a:pt x="10234" y="880"/>
                </a:lnTo>
                <a:lnTo>
                  <a:pt x="9990" y="709"/>
                </a:lnTo>
                <a:lnTo>
                  <a:pt x="9745" y="562"/>
                </a:lnTo>
                <a:lnTo>
                  <a:pt x="9501" y="440"/>
                </a:lnTo>
                <a:lnTo>
                  <a:pt x="9257" y="318"/>
                </a:lnTo>
                <a:lnTo>
                  <a:pt x="8988" y="220"/>
                </a:lnTo>
                <a:lnTo>
                  <a:pt x="8720" y="147"/>
                </a:lnTo>
                <a:lnTo>
                  <a:pt x="8427" y="74"/>
                </a:lnTo>
                <a:lnTo>
                  <a:pt x="8158" y="25"/>
                </a:lnTo>
                <a:lnTo>
                  <a:pt x="7865" y="1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dot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54" name="Google Shape;754;p38"/>
          <p:cNvSpPr txBox="1">
            <a:spLocks noGrp="1"/>
          </p:cNvSpPr>
          <p:nvPr>
            <p:ph type="sldNum" idx="12"/>
          </p:nvPr>
        </p:nvSpPr>
        <p:spPr>
          <a:xfrm>
            <a:off x="13554" y="22042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6AA84F"/>
                </a:solidFill>
              </a:rPr>
              <a:t>20</a:t>
            </a:fld>
            <a:endParaRPr dirty="0">
              <a:solidFill>
                <a:srgbClr val="6AA84F"/>
              </a:solidFill>
            </a:endParaRPr>
          </a:p>
        </p:txBody>
      </p:sp>
      <p:pic>
        <p:nvPicPr>
          <p:cNvPr id="286" name="Picture 28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7074"/>
        </a:solidFill>
        <a:effectLst/>
      </p:bgPr>
    </p:bg>
    <p:spTree>
      <p:nvGrpSpPr>
        <p:cNvPr id="1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Google Shape;760;p39"/>
          <p:cNvSpPr txBox="1"/>
          <p:nvPr/>
        </p:nvSpPr>
        <p:spPr>
          <a:xfrm>
            <a:off x="808100" y="2069450"/>
            <a:ext cx="7327500" cy="25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>
                <a:solidFill>
                  <a:srgbClr val="FFFFFF"/>
                </a:solidFill>
              </a:rPr>
              <a:t>✋👆👉👍👤👦👧👨👩👪💃🏃💑❤</a:t>
            </a:r>
            <a:r>
              <a:rPr lang="en" sz="3600" dirty="0" smtClean="0">
                <a:solidFill>
                  <a:srgbClr val="FFFFFF"/>
                </a:solidFill>
              </a:rPr>
              <a:t>😂😉😋😒😭👶😸🐟🍒🍔💣📌📖🔨🎃🎈🎨🏈🏰🌏🔌🔑</a:t>
            </a:r>
            <a:endParaRPr sz="2400" dirty="0">
              <a:solidFill>
                <a:srgbClr val="FFFFFF"/>
              </a:solidFill>
              <a:highlight>
                <a:srgbClr val="004046"/>
              </a:highlight>
              <a:latin typeface="PT Serif"/>
              <a:ea typeface="PT Serif"/>
              <a:cs typeface="PT Serif"/>
              <a:sym typeface="PT Serif"/>
            </a:endParaRPr>
          </a:p>
        </p:txBody>
      </p:sp>
      <p:sp>
        <p:nvSpPr>
          <p:cNvPr id="761" name="Google Shape;761;p39"/>
          <p:cNvSpPr txBox="1"/>
          <p:nvPr/>
        </p:nvSpPr>
        <p:spPr>
          <a:xfrm>
            <a:off x="7415300" y="513514"/>
            <a:ext cx="1440600" cy="129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9600" dirty="0">
                <a:solidFill>
                  <a:srgbClr val="93C47D"/>
                </a:solidFill>
              </a:rPr>
              <a:t>😉</a:t>
            </a:r>
            <a:endParaRPr sz="9600" dirty="0">
              <a:solidFill>
                <a:srgbClr val="93C47D"/>
              </a:solidFill>
            </a:endParaRPr>
          </a:p>
        </p:txBody>
      </p:sp>
      <p:sp>
        <p:nvSpPr>
          <p:cNvPr id="762" name="Google Shape;762;p39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rgbClr val="6AA84F"/>
                </a:solidFill>
              </a:rPr>
              <a:t>21</a:t>
            </a:fld>
            <a:endParaRPr>
              <a:solidFill>
                <a:srgbClr val="6AA84F"/>
              </a:solidFill>
            </a:endParaRPr>
          </a:p>
        </p:txBody>
      </p:sp>
      <p:sp>
        <p:nvSpPr>
          <p:cNvPr id="6" name="Google Shape;382;p37"/>
          <p:cNvSpPr txBox="1">
            <a:spLocks/>
          </p:cNvSpPr>
          <p:nvPr/>
        </p:nvSpPr>
        <p:spPr>
          <a:xfrm>
            <a:off x="1038800" y="939268"/>
            <a:ext cx="6866100" cy="2664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fa-IR" sz="1600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از اینکه این فایل را از </a:t>
            </a:r>
            <a:r>
              <a:rPr lang="fa-IR" sz="2400" b="1" dirty="0" smtClean="0">
                <a:solidFill>
                  <a:schemeClr val="bg1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مِستر پاورپوینت</a:t>
            </a:r>
            <a:r>
              <a:rPr lang="fa-IR" sz="2400" b="1" dirty="0" smtClean="0">
                <a:solidFill>
                  <a:schemeClr val="bg1"/>
                </a:solidFill>
                <a:cs typeface="IRANSans" panose="02040503050201020203" pitchFamily="18" charset="-78"/>
              </a:rPr>
              <a:t> </a:t>
            </a:r>
            <a:r>
              <a:rPr lang="fa-IR" sz="1600" dirty="0" smtClean="0">
                <a:solidFill>
                  <a:schemeClr val="bg1"/>
                </a:solidFill>
                <a:cs typeface="IRANSans" panose="02040503050201020203" pitchFamily="18" charset="-78"/>
              </a:rPr>
              <a:t>دریافت کردید سپاسگزاریم</a:t>
            </a:r>
            <a:endParaRPr lang="fa-IR" sz="1600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13"/>
          <p:cNvSpPr txBox="1">
            <a:spLocks noGrp="1"/>
          </p:cNvSpPr>
          <p:nvPr>
            <p:ph type="title"/>
          </p:nvPr>
        </p:nvSpPr>
        <p:spPr>
          <a:xfrm>
            <a:off x="624900" y="590400"/>
            <a:ext cx="5917200" cy="69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4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عنوان</a:t>
            </a:r>
            <a:endParaRPr sz="44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264" name="Google Shape;264;p13"/>
          <p:cNvSpPr txBox="1"/>
          <p:nvPr/>
        </p:nvSpPr>
        <p:spPr>
          <a:xfrm>
            <a:off x="3626748" y="1465700"/>
            <a:ext cx="2759400" cy="28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 smtClean="0">
                <a:solidFill>
                  <a:srgbClr val="6AA84F"/>
                </a:solidFill>
                <a:latin typeface="IRANSans" panose="02040503050201020203" pitchFamily="18" charset="-78"/>
                <a:ea typeface="PT Serif"/>
                <a:cs typeface="IRANSans" panose="02040503050201020203" pitchFamily="18" charset="-78"/>
                <a:sym typeface="PT Serif"/>
              </a:rPr>
              <a:t>تیتر</a:t>
            </a:r>
            <a:endParaRPr lang="en-US" b="1" dirty="0" smtClean="0">
              <a:solidFill>
                <a:srgbClr val="6AA84F"/>
              </a:solidFill>
              <a:latin typeface="IRANSans" panose="02040503050201020203" pitchFamily="18" charset="-78"/>
              <a:ea typeface="PT Serif"/>
              <a:cs typeface="IRANSans" panose="02040503050201020203" pitchFamily="18" charset="-78"/>
              <a:sym typeface="PT Serif"/>
            </a:endParaRP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endParaRPr dirty="0">
              <a:solidFill>
                <a:srgbClr val="6AA84F"/>
              </a:solidFill>
              <a:latin typeface="IRANSans" panose="02040503050201020203" pitchFamily="18" charset="-78"/>
              <a:ea typeface="PT Serif"/>
              <a:cs typeface="IRANSans" panose="02040503050201020203" pitchFamily="18" charset="-78"/>
              <a:sym typeface="PT Serif"/>
            </a:endParaRP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 smtClean="0">
                <a:solidFill>
                  <a:srgbClr val="FFFFFF"/>
                </a:solidFill>
                <a:latin typeface="IRANSans" panose="02040503050201020203" pitchFamily="18" charset="-78"/>
                <a:ea typeface="PT Serif"/>
                <a:cs typeface="IRANSans" panose="02040503050201020203" pitchFamily="18" charset="-78"/>
                <a:sym typeface="PT Serif"/>
              </a:rPr>
              <a:t>توضیحات</a:t>
            </a:r>
            <a:endParaRPr dirty="0">
              <a:solidFill>
                <a:srgbClr val="FFFFFF"/>
              </a:solidFill>
              <a:latin typeface="IRANSans" panose="02040503050201020203" pitchFamily="18" charset="-78"/>
              <a:ea typeface="PT Serif"/>
              <a:cs typeface="IRANSans" panose="02040503050201020203" pitchFamily="18" charset="-78"/>
              <a:sym typeface="PT Serif"/>
            </a:endParaRPr>
          </a:p>
        </p:txBody>
      </p:sp>
      <p:sp>
        <p:nvSpPr>
          <p:cNvPr id="266" name="Google Shape;266;p13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IRANSans" panose="02040503050201020203" pitchFamily="18" charset="-78"/>
                <a:cs typeface="IRANSans" panose="02040503050201020203" pitchFamily="18" charset="-78"/>
              </a:rPr>
              <a:t>3</a:t>
            </a:fld>
            <a:endParaRPr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5"/>
          <p:cNvSpPr txBox="1">
            <a:spLocks noGrp="1"/>
          </p:cNvSpPr>
          <p:nvPr>
            <p:ph type="sldNum" idx="4294967295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solidFill>
                  <a:schemeClr val="bg1">
                    <a:lumMod val="75000"/>
                  </a:schemeClr>
                </a:solidFill>
              </a:rPr>
              <a:t>4</a:t>
            </a:fld>
            <a:endParaRPr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Google Shape;271;p14"/>
          <p:cNvSpPr txBox="1">
            <a:spLocks noGrp="1"/>
          </p:cNvSpPr>
          <p:nvPr>
            <p:ph type="ctrTitle" idx="4294967295"/>
          </p:nvPr>
        </p:nvSpPr>
        <p:spPr>
          <a:xfrm>
            <a:off x="83225" y="191600"/>
            <a:ext cx="65937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8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عنوان</a:t>
            </a:r>
            <a:endParaRPr sz="48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14" name="Google Shape;264;p13"/>
          <p:cNvSpPr txBox="1"/>
          <p:nvPr/>
        </p:nvSpPr>
        <p:spPr>
          <a:xfrm>
            <a:off x="3626748" y="1465700"/>
            <a:ext cx="2759400" cy="28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 smtClean="0">
                <a:solidFill>
                  <a:srgbClr val="6AA84F"/>
                </a:solidFill>
                <a:latin typeface="IRANSans" panose="02040503050201020203" pitchFamily="18" charset="-78"/>
                <a:ea typeface="PT Serif"/>
                <a:cs typeface="IRANSans" panose="02040503050201020203" pitchFamily="18" charset="-78"/>
                <a:sym typeface="PT Serif"/>
              </a:rPr>
              <a:t>تیتر</a:t>
            </a:r>
            <a:endParaRPr dirty="0">
              <a:solidFill>
                <a:srgbClr val="6AA84F"/>
              </a:solidFill>
              <a:latin typeface="IRANSans" panose="02040503050201020203" pitchFamily="18" charset="-78"/>
              <a:ea typeface="PT Serif"/>
              <a:cs typeface="IRANSans" panose="02040503050201020203" pitchFamily="18" charset="-78"/>
              <a:sym typeface="PT Serif"/>
            </a:endParaRP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 smtClean="0">
                <a:solidFill>
                  <a:srgbClr val="FFFFFF"/>
                </a:solidFill>
                <a:latin typeface="IRANSans" panose="02040503050201020203" pitchFamily="18" charset="-78"/>
                <a:ea typeface="PT Serif"/>
                <a:cs typeface="IRANSans" panose="02040503050201020203" pitchFamily="18" charset="-78"/>
                <a:sym typeface="PT Serif"/>
              </a:rPr>
              <a:t>توضیحات</a:t>
            </a:r>
            <a:endParaRPr dirty="0">
              <a:solidFill>
                <a:srgbClr val="FFFFFF"/>
              </a:solidFill>
              <a:latin typeface="IRANSans" panose="02040503050201020203" pitchFamily="18" charset="-78"/>
              <a:ea typeface="PT Serif"/>
              <a:cs typeface="IRANSans" panose="02040503050201020203" pitchFamily="18" charset="-78"/>
              <a:sym typeface="PT Serif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16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</a:t>
            </a:fld>
            <a:endParaRPr/>
          </a:p>
        </p:txBody>
      </p:sp>
      <p:sp>
        <p:nvSpPr>
          <p:cNvPr id="10" name="Google Shape;264;p13"/>
          <p:cNvSpPr txBox="1"/>
          <p:nvPr/>
        </p:nvSpPr>
        <p:spPr>
          <a:xfrm>
            <a:off x="3626748" y="1465700"/>
            <a:ext cx="2759400" cy="281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 smtClean="0">
                <a:solidFill>
                  <a:srgbClr val="6AA84F"/>
                </a:solidFill>
                <a:latin typeface="IRANSans" panose="02040503050201020203" pitchFamily="18" charset="-78"/>
                <a:ea typeface="PT Serif"/>
                <a:cs typeface="IRANSans" panose="02040503050201020203" pitchFamily="18" charset="-78"/>
                <a:sym typeface="PT Serif"/>
              </a:rPr>
              <a:t>تیتر</a:t>
            </a:r>
            <a:endParaRPr dirty="0">
              <a:solidFill>
                <a:srgbClr val="6AA84F"/>
              </a:solidFill>
              <a:latin typeface="IRANSans" panose="02040503050201020203" pitchFamily="18" charset="-78"/>
              <a:ea typeface="PT Serif"/>
              <a:cs typeface="IRANSans" panose="02040503050201020203" pitchFamily="18" charset="-78"/>
              <a:sym typeface="PT Serif"/>
            </a:endParaRPr>
          </a:p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 smtClean="0">
                <a:solidFill>
                  <a:srgbClr val="FFFFFF"/>
                </a:solidFill>
                <a:latin typeface="IRANSans" panose="02040503050201020203" pitchFamily="18" charset="-78"/>
                <a:ea typeface="PT Serif"/>
                <a:cs typeface="IRANSans" panose="02040503050201020203" pitchFamily="18" charset="-78"/>
                <a:sym typeface="PT Serif"/>
              </a:rPr>
              <a:t>توضیحات</a:t>
            </a:r>
            <a:endParaRPr dirty="0">
              <a:solidFill>
                <a:srgbClr val="FFFFFF"/>
              </a:solidFill>
              <a:latin typeface="IRANSans" panose="02040503050201020203" pitchFamily="18" charset="-78"/>
              <a:ea typeface="PT Serif"/>
              <a:cs typeface="IRANSans" panose="02040503050201020203" pitchFamily="18" charset="-78"/>
              <a:sym typeface="PT Serif"/>
            </a:endParaRPr>
          </a:p>
        </p:txBody>
      </p:sp>
      <p:sp>
        <p:nvSpPr>
          <p:cNvPr id="11" name="Google Shape;271;p14"/>
          <p:cNvSpPr txBox="1">
            <a:spLocks/>
          </p:cNvSpPr>
          <p:nvPr/>
        </p:nvSpPr>
        <p:spPr>
          <a:xfrm>
            <a:off x="83225" y="191600"/>
            <a:ext cx="65937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r"/>
            <a:r>
              <a:rPr lang="fa-IR" sz="4800" smtClean="0">
                <a:latin typeface="IRANSans" panose="02040503050201020203" pitchFamily="18" charset="-78"/>
                <a:cs typeface="IRANSans" panose="02040503050201020203" pitchFamily="18" charset="-78"/>
              </a:rPr>
              <a:t>عنوان</a:t>
            </a:r>
            <a:endParaRPr lang="fa-IR" sz="48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17"/>
          <p:cNvSpPr txBox="1">
            <a:spLocks noGrp="1"/>
          </p:cNvSpPr>
          <p:nvPr>
            <p:ph type="body" idx="1"/>
          </p:nvPr>
        </p:nvSpPr>
        <p:spPr>
          <a:xfrm>
            <a:off x="1243297" y="1681739"/>
            <a:ext cx="5169000" cy="200739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algn="r" rtl="1">
              <a:spcBef>
                <a:spcPts val="600"/>
              </a:spcBef>
              <a:spcAft>
                <a:spcPts val="0"/>
              </a:spcAft>
              <a:buSzPts val="2400"/>
              <a:buChar char="⊸"/>
            </a:pPr>
            <a:r>
              <a:rPr lang="fa-IR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متن شما</a:t>
            </a:r>
            <a:endParaRPr dirty="0" smtClean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lvl="0" algn="r" rtl="1"/>
            <a:r>
              <a:rPr lang="fa-IR" dirty="0">
                <a:latin typeface="IRANSans" panose="02040503050201020203" pitchFamily="18" charset="-78"/>
                <a:cs typeface="IRANSans" panose="02040503050201020203" pitchFamily="18" charset="-78"/>
              </a:rPr>
              <a:t>متن شما</a:t>
            </a:r>
          </a:p>
          <a:p>
            <a:pPr algn="r" rtl="1">
              <a:spcBef>
                <a:spcPts val="0"/>
              </a:spcBef>
            </a:pPr>
            <a:r>
              <a:rPr lang="fa-IR" dirty="0">
                <a:latin typeface="IRANSans" panose="02040503050201020203" pitchFamily="18" charset="-78"/>
                <a:cs typeface="IRANSans" panose="02040503050201020203" pitchFamily="18" charset="-78"/>
              </a:rPr>
              <a:t>متن شما</a:t>
            </a:r>
          </a:p>
          <a:p>
            <a:pPr lvl="0" algn="r" rtl="1"/>
            <a:r>
              <a:rPr lang="fa-IR" dirty="0">
                <a:latin typeface="IRANSans" panose="02040503050201020203" pitchFamily="18" charset="-78"/>
                <a:cs typeface="IRANSans" panose="02040503050201020203" pitchFamily="18" charset="-78"/>
              </a:rPr>
              <a:t>متن </a:t>
            </a:r>
            <a:r>
              <a:rPr lang="fa-IR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شما</a:t>
            </a:r>
            <a:endParaRPr lang="fa-IR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294" name="Google Shape;294;p17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IRANSans" panose="02040503050201020203" pitchFamily="18" charset="-78"/>
                <a:cs typeface="IRANSans" panose="02040503050201020203" pitchFamily="18" charset="-78"/>
              </a:rPr>
              <a:t>6</a:t>
            </a:fld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9" name="Google Shape;271;p14"/>
          <p:cNvSpPr txBox="1">
            <a:spLocks/>
          </p:cNvSpPr>
          <p:nvPr/>
        </p:nvSpPr>
        <p:spPr>
          <a:xfrm>
            <a:off x="83225" y="191600"/>
            <a:ext cx="6593700" cy="11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r"/>
            <a:r>
              <a:rPr lang="fa-IR" sz="44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عنوان</a:t>
            </a:r>
            <a:endParaRPr lang="fa-IR" sz="44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18"/>
          <p:cNvSpPr txBox="1">
            <a:spLocks noGrp="1"/>
          </p:cNvSpPr>
          <p:nvPr>
            <p:ph type="ctrTitle" idx="4294967295"/>
          </p:nvPr>
        </p:nvSpPr>
        <p:spPr>
          <a:xfrm>
            <a:off x="884548" y="2269150"/>
            <a:ext cx="60006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7200" dirty="0" smtClean="0">
                <a:solidFill>
                  <a:srgbClr val="EFEFEF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متن شما</a:t>
            </a:r>
            <a:endParaRPr sz="7200" dirty="0">
              <a:solidFill>
                <a:srgbClr val="EFEFEF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00" name="Google Shape;300;p18"/>
          <p:cNvSpPr txBox="1">
            <a:spLocks noGrp="1"/>
          </p:cNvSpPr>
          <p:nvPr>
            <p:ph type="subTitle" idx="4294967295"/>
          </p:nvPr>
        </p:nvSpPr>
        <p:spPr>
          <a:xfrm>
            <a:off x="1533525" y="3411550"/>
            <a:ext cx="51435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600"/>
              </a:spcBef>
              <a:spcAft>
                <a:spcPts val="0"/>
              </a:spcAft>
              <a:buNone/>
            </a:pPr>
            <a:r>
              <a:rPr lang="fa-IR" sz="1800" dirty="0" smtClean="0">
                <a:solidFill>
                  <a:srgbClr val="6AA84F"/>
                </a:solidFill>
                <a:latin typeface="IRANSans" panose="02040503050201020203" pitchFamily="18" charset="-78"/>
                <a:cs typeface="IRANSans" panose="02040503050201020203" pitchFamily="18" charset="-78"/>
              </a:rPr>
              <a:t>توضیحات</a:t>
            </a:r>
            <a:endParaRPr sz="1800" dirty="0">
              <a:solidFill>
                <a:srgbClr val="6AA84F"/>
              </a:solidFill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grpSp>
        <p:nvGrpSpPr>
          <p:cNvPr id="301" name="Google Shape;301;p18"/>
          <p:cNvGrpSpPr/>
          <p:nvPr/>
        </p:nvGrpSpPr>
        <p:grpSpPr>
          <a:xfrm>
            <a:off x="7093271" y="1541517"/>
            <a:ext cx="1624508" cy="1887433"/>
            <a:chOff x="3972400" y="4996350"/>
            <a:chExt cx="381000" cy="442675"/>
          </a:xfrm>
        </p:grpSpPr>
        <p:sp>
          <p:nvSpPr>
            <p:cNvPr id="302" name="Google Shape;302;p18"/>
            <p:cNvSpPr/>
            <p:nvPr/>
          </p:nvSpPr>
          <p:spPr>
            <a:xfrm>
              <a:off x="4157400" y="4996350"/>
              <a:ext cx="86725" cy="103200"/>
            </a:xfrm>
            <a:custGeom>
              <a:avLst/>
              <a:gdLst/>
              <a:ahLst/>
              <a:cxnLst/>
              <a:rect l="l" t="t" r="r" b="b"/>
              <a:pathLst>
                <a:path w="3469" h="4128" extrusionOk="0">
                  <a:moveTo>
                    <a:pt x="3395" y="0"/>
                  </a:moveTo>
                  <a:lnTo>
                    <a:pt x="3029" y="98"/>
                  </a:lnTo>
                  <a:lnTo>
                    <a:pt x="2638" y="195"/>
                  </a:lnTo>
                  <a:lnTo>
                    <a:pt x="2149" y="342"/>
                  </a:lnTo>
                  <a:lnTo>
                    <a:pt x="1661" y="537"/>
                  </a:lnTo>
                  <a:lnTo>
                    <a:pt x="1392" y="659"/>
                  </a:lnTo>
                  <a:lnTo>
                    <a:pt x="1148" y="806"/>
                  </a:lnTo>
                  <a:lnTo>
                    <a:pt x="904" y="953"/>
                  </a:lnTo>
                  <a:lnTo>
                    <a:pt x="684" y="1124"/>
                  </a:lnTo>
                  <a:lnTo>
                    <a:pt x="489" y="1319"/>
                  </a:lnTo>
                  <a:lnTo>
                    <a:pt x="318" y="1514"/>
                  </a:lnTo>
                  <a:lnTo>
                    <a:pt x="196" y="1710"/>
                  </a:lnTo>
                  <a:lnTo>
                    <a:pt x="98" y="1929"/>
                  </a:lnTo>
                  <a:lnTo>
                    <a:pt x="49" y="2149"/>
                  </a:lnTo>
                  <a:lnTo>
                    <a:pt x="0" y="2369"/>
                  </a:lnTo>
                  <a:lnTo>
                    <a:pt x="0" y="2589"/>
                  </a:lnTo>
                  <a:lnTo>
                    <a:pt x="25" y="2784"/>
                  </a:lnTo>
                  <a:lnTo>
                    <a:pt x="49" y="2980"/>
                  </a:lnTo>
                  <a:lnTo>
                    <a:pt x="98" y="3175"/>
                  </a:lnTo>
                  <a:lnTo>
                    <a:pt x="220" y="3517"/>
                  </a:lnTo>
                  <a:lnTo>
                    <a:pt x="342" y="3786"/>
                  </a:lnTo>
                  <a:lnTo>
                    <a:pt x="489" y="4030"/>
                  </a:lnTo>
                  <a:lnTo>
                    <a:pt x="757" y="4079"/>
                  </a:lnTo>
                  <a:lnTo>
                    <a:pt x="1050" y="4103"/>
                  </a:lnTo>
                  <a:lnTo>
                    <a:pt x="1392" y="4128"/>
                  </a:lnTo>
                  <a:lnTo>
                    <a:pt x="1588" y="4103"/>
                  </a:lnTo>
                  <a:lnTo>
                    <a:pt x="1808" y="4079"/>
                  </a:lnTo>
                  <a:lnTo>
                    <a:pt x="2003" y="4030"/>
                  </a:lnTo>
                  <a:lnTo>
                    <a:pt x="2198" y="3957"/>
                  </a:lnTo>
                  <a:lnTo>
                    <a:pt x="2394" y="3859"/>
                  </a:lnTo>
                  <a:lnTo>
                    <a:pt x="2589" y="3737"/>
                  </a:lnTo>
                  <a:lnTo>
                    <a:pt x="2760" y="3590"/>
                  </a:lnTo>
                  <a:lnTo>
                    <a:pt x="2931" y="3395"/>
                  </a:lnTo>
                  <a:lnTo>
                    <a:pt x="3053" y="3175"/>
                  </a:lnTo>
                  <a:lnTo>
                    <a:pt x="3175" y="2931"/>
                  </a:lnTo>
                  <a:lnTo>
                    <a:pt x="3273" y="2662"/>
                  </a:lnTo>
                  <a:lnTo>
                    <a:pt x="3346" y="2394"/>
                  </a:lnTo>
                  <a:lnTo>
                    <a:pt x="3395" y="2125"/>
                  </a:lnTo>
                  <a:lnTo>
                    <a:pt x="3419" y="1832"/>
                  </a:lnTo>
                  <a:lnTo>
                    <a:pt x="3468" y="1294"/>
                  </a:lnTo>
                  <a:lnTo>
                    <a:pt x="3468" y="782"/>
                  </a:lnTo>
                  <a:lnTo>
                    <a:pt x="3444" y="391"/>
                  </a:lnTo>
                  <a:lnTo>
                    <a:pt x="339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RANSans" panose="02040503050201020203" pitchFamily="18" charset="-78"/>
                <a:cs typeface="IRANSans" panose="02040503050201020203" pitchFamily="18" charset="-78"/>
              </a:endParaRPr>
            </a:p>
          </p:txBody>
        </p:sp>
        <p:sp>
          <p:nvSpPr>
            <p:cNvPr id="303" name="Google Shape;303;p18"/>
            <p:cNvSpPr/>
            <p:nvPr/>
          </p:nvSpPr>
          <p:spPr>
            <a:xfrm>
              <a:off x="3972400" y="5048250"/>
              <a:ext cx="381000" cy="390775"/>
            </a:xfrm>
            <a:custGeom>
              <a:avLst/>
              <a:gdLst/>
              <a:ahLst/>
              <a:cxnLst/>
              <a:rect l="l" t="t" r="r" b="b"/>
              <a:pathLst>
                <a:path w="15240" h="15631" extrusionOk="0">
                  <a:moveTo>
                    <a:pt x="4689" y="3810"/>
                  </a:moveTo>
                  <a:lnTo>
                    <a:pt x="4787" y="3834"/>
                  </a:lnTo>
                  <a:lnTo>
                    <a:pt x="4860" y="3908"/>
                  </a:lnTo>
                  <a:lnTo>
                    <a:pt x="4885" y="4005"/>
                  </a:lnTo>
                  <a:lnTo>
                    <a:pt x="4885" y="4103"/>
                  </a:lnTo>
                  <a:lnTo>
                    <a:pt x="4836" y="4176"/>
                  </a:lnTo>
                  <a:lnTo>
                    <a:pt x="4787" y="4250"/>
                  </a:lnTo>
                  <a:lnTo>
                    <a:pt x="4689" y="4298"/>
                  </a:lnTo>
                  <a:lnTo>
                    <a:pt x="4421" y="4347"/>
                  </a:lnTo>
                  <a:lnTo>
                    <a:pt x="4176" y="4421"/>
                  </a:lnTo>
                  <a:lnTo>
                    <a:pt x="3957" y="4518"/>
                  </a:lnTo>
                  <a:lnTo>
                    <a:pt x="3737" y="4640"/>
                  </a:lnTo>
                  <a:lnTo>
                    <a:pt x="3566" y="4787"/>
                  </a:lnTo>
                  <a:lnTo>
                    <a:pt x="3395" y="4933"/>
                  </a:lnTo>
                  <a:lnTo>
                    <a:pt x="3248" y="5080"/>
                  </a:lnTo>
                  <a:lnTo>
                    <a:pt x="3102" y="5251"/>
                  </a:lnTo>
                  <a:lnTo>
                    <a:pt x="3004" y="5422"/>
                  </a:lnTo>
                  <a:lnTo>
                    <a:pt x="2882" y="5617"/>
                  </a:lnTo>
                  <a:lnTo>
                    <a:pt x="2735" y="5984"/>
                  </a:lnTo>
                  <a:lnTo>
                    <a:pt x="2613" y="6374"/>
                  </a:lnTo>
                  <a:lnTo>
                    <a:pt x="2516" y="6765"/>
                  </a:lnTo>
                  <a:lnTo>
                    <a:pt x="2491" y="6838"/>
                  </a:lnTo>
                  <a:lnTo>
                    <a:pt x="2442" y="6912"/>
                  </a:lnTo>
                  <a:lnTo>
                    <a:pt x="2369" y="6936"/>
                  </a:lnTo>
                  <a:lnTo>
                    <a:pt x="2296" y="6961"/>
                  </a:lnTo>
                  <a:lnTo>
                    <a:pt x="2247" y="6961"/>
                  </a:lnTo>
                  <a:lnTo>
                    <a:pt x="2149" y="6912"/>
                  </a:lnTo>
                  <a:lnTo>
                    <a:pt x="2076" y="6863"/>
                  </a:lnTo>
                  <a:lnTo>
                    <a:pt x="2052" y="6765"/>
                  </a:lnTo>
                  <a:lnTo>
                    <a:pt x="2052" y="6668"/>
                  </a:lnTo>
                  <a:lnTo>
                    <a:pt x="2100" y="6374"/>
                  </a:lnTo>
                  <a:lnTo>
                    <a:pt x="2174" y="6106"/>
                  </a:lnTo>
                  <a:lnTo>
                    <a:pt x="2271" y="5837"/>
                  </a:lnTo>
                  <a:lnTo>
                    <a:pt x="2369" y="5593"/>
                  </a:lnTo>
                  <a:lnTo>
                    <a:pt x="2491" y="5349"/>
                  </a:lnTo>
                  <a:lnTo>
                    <a:pt x="2613" y="5129"/>
                  </a:lnTo>
                  <a:lnTo>
                    <a:pt x="2760" y="4933"/>
                  </a:lnTo>
                  <a:lnTo>
                    <a:pt x="2906" y="4738"/>
                  </a:lnTo>
                  <a:lnTo>
                    <a:pt x="3077" y="4567"/>
                  </a:lnTo>
                  <a:lnTo>
                    <a:pt x="3248" y="4396"/>
                  </a:lnTo>
                  <a:lnTo>
                    <a:pt x="3444" y="4250"/>
                  </a:lnTo>
                  <a:lnTo>
                    <a:pt x="3663" y="4128"/>
                  </a:lnTo>
                  <a:lnTo>
                    <a:pt x="3883" y="4030"/>
                  </a:lnTo>
                  <a:lnTo>
                    <a:pt x="4103" y="3932"/>
                  </a:lnTo>
                  <a:lnTo>
                    <a:pt x="4347" y="3859"/>
                  </a:lnTo>
                  <a:lnTo>
                    <a:pt x="4616" y="3810"/>
                  </a:lnTo>
                  <a:close/>
                  <a:moveTo>
                    <a:pt x="6374" y="0"/>
                  </a:moveTo>
                  <a:lnTo>
                    <a:pt x="6008" y="293"/>
                  </a:lnTo>
                  <a:lnTo>
                    <a:pt x="6301" y="953"/>
                  </a:lnTo>
                  <a:lnTo>
                    <a:pt x="7083" y="2687"/>
                  </a:lnTo>
                  <a:lnTo>
                    <a:pt x="6619" y="2662"/>
                  </a:lnTo>
                  <a:lnTo>
                    <a:pt x="6179" y="2638"/>
                  </a:lnTo>
                  <a:lnTo>
                    <a:pt x="5373" y="2516"/>
                  </a:lnTo>
                  <a:lnTo>
                    <a:pt x="4592" y="2516"/>
                  </a:lnTo>
                  <a:lnTo>
                    <a:pt x="4421" y="2540"/>
                  </a:lnTo>
                  <a:lnTo>
                    <a:pt x="4225" y="2589"/>
                  </a:lnTo>
                  <a:lnTo>
                    <a:pt x="4030" y="2662"/>
                  </a:lnTo>
                  <a:lnTo>
                    <a:pt x="3834" y="2735"/>
                  </a:lnTo>
                  <a:lnTo>
                    <a:pt x="3419" y="2955"/>
                  </a:lnTo>
                  <a:lnTo>
                    <a:pt x="3004" y="3175"/>
                  </a:lnTo>
                  <a:lnTo>
                    <a:pt x="2638" y="3444"/>
                  </a:lnTo>
                  <a:lnTo>
                    <a:pt x="2271" y="3712"/>
                  </a:lnTo>
                  <a:lnTo>
                    <a:pt x="1929" y="4030"/>
                  </a:lnTo>
                  <a:lnTo>
                    <a:pt x="1612" y="4347"/>
                  </a:lnTo>
                  <a:lnTo>
                    <a:pt x="1319" y="4689"/>
                  </a:lnTo>
                  <a:lnTo>
                    <a:pt x="1075" y="5056"/>
                  </a:lnTo>
                  <a:lnTo>
                    <a:pt x="830" y="5446"/>
                  </a:lnTo>
                  <a:lnTo>
                    <a:pt x="611" y="5862"/>
                  </a:lnTo>
                  <a:lnTo>
                    <a:pt x="440" y="6301"/>
                  </a:lnTo>
                  <a:lnTo>
                    <a:pt x="293" y="6741"/>
                  </a:lnTo>
                  <a:lnTo>
                    <a:pt x="171" y="7205"/>
                  </a:lnTo>
                  <a:lnTo>
                    <a:pt x="73" y="7693"/>
                  </a:lnTo>
                  <a:lnTo>
                    <a:pt x="24" y="8206"/>
                  </a:lnTo>
                  <a:lnTo>
                    <a:pt x="0" y="8719"/>
                  </a:lnTo>
                  <a:lnTo>
                    <a:pt x="24" y="9256"/>
                  </a:lnTo>
                  <a:lnTo>
                    <a:pt x="73" y="9794"/>
                  </a:lnTo>
                  <a:lnTo>
                    <a:pt x="171" y="10307"/>
                  </a:lnTo>
                  <a:lnTo>
                    <a:pt x="293" y="10795"/>
                  </a:lnTo>
                  <a:lnTo>
                    <a:pt x="464" y="11308"/>
                  </a:lnTo>
                  <a:lnTo>
                    <a:pt x="659" y="11772"/>
                  </a:lnTo>
                  <a:lnTo>
                    <a:pt x="879" y="12236"/>
                  </a:lnTo>
                  <a:lnTo>
                    <a:pt x="1123" y="12676"/>
                  </a:lnTo>
                  <a:lnTo>
                    <a:pt x="1392" y="13091"/>
                  </a:lnTo>
                  <a:lnTo>
                    <a:pt x="1710" y="13506"/>
                  </a:lnTo>
                  <a:lnTo>
                    <a:pt x="2027" y="13872"/>
                  </a:lnTo>
                  <a:lnTo>
                    <a:pt x="2393" y="14239"/>
                  </a:lnTo>
                  <a:lnTo>
                    <a:pt x="2760" y="14581"/>
                  </a:lnTo>
                  <a:lnTo>
                    <a:pt x="3151" y="14874"/>
                  </a:lnTo>
                  <a:lnTo>
                    <a:pt x="3590" y="15167"/>
                  </a:lnTo>
                  <a:lnTo>
                    <a:pt x="4030" y="15411"/>
                  </a:lnTo>
                  <a:lnTo>
                    <a:pt x="4225" y="15509"/>
                  </a:lnTo>
                  <a:lnTo>
                    <a:pt x="4421" y="15582"/>
                  </a:lnTo>
                  <a:lnTo>
                    <a:pt x="4640" y="15631"/>
                  </a:lnTo>
                  <a:lnTo>
                    <a:pt x="5275" y="15631"/>
                  </a:lnTo>
                  <a:lnTo>
                    <a:pt x="5739" y="15558"/>
                  </a:lnTo>
                  <a:lnTo>
                    <a:pt x="6668" y="15362"/>
                  </a:lnTo>
                  <a:lnTo>
                    <a:pt x="7132" y="15289"/>
                  </a:lnTo>
                  <a:lnTo>
                    <a:pt x="7376" y="15264"/>
                  </a:lnTo>
                  <a:lnTo>
                    <a:pt x="7864" y="15264"/>
                  </a:lnTo>
                  <a:lnTo>
                    <a:pt x="8108" y="15289"/>
                  </a:lnTo>
                  <a:lnTo>
                    <a:pt x="8597" y="15362"/>
                  </a:lnTo>
                  <a:lnTo>
                    <a:pt x="9549" y="15558"/>
                  </a:lnTo>
                  <a:lnTo>
                    <a:pt x="9989" y="15606"/>
                  </a:lnTo>
                  <a:lnTo>
                    <a:pt x="10209" y="15631"/>
                  </a:lnTo>
                  <a:lnTo>
                    <a:pt x="10429" y="15631"/>
                  </a:lnTo>
                  <a:lnTo>
                    <a:pt x="10648" y="15606"/>
                  </a:lnTo>
                  <a:lnTo>
                    <a:pt x="10868" y="15558"/>
                  </a:lnTo>
                  <a:lnTo>
                    <a:pt x="11064" y="15484"/>
                  </a:lnTo>
                  <a:lnTo>
                    <a:pt x="11283" y="15387"/>
                  </a:lnTo>
                  <a:lnTo>
                    <a:pt x="11723" y="15142"/>
                  </a:lnTo>
                  <a:lnTo>
                    <a:pt x="12114" y="14849"/>
                  </a:lnTo>
                  <a:lnTo>
                    <a:pt x="12529" y="14532"/>
                  </a:lnTo>
                  <a:lnTo>
                    <a:pt x="12895" y="14214"/>
                  </a:lnTo>
                  <a:lnTo>
                    <a:pt x="13237" y="13848"/>
                  </a:lnTo>
                  <a:lnTo>
                    <a:pt x="13555" y="13457"/>
                  </a:lnTo>
                  <a:lnTo>
                    <a:pt x="13872" y="13066"/>
                  </a:lnTo>
                  <a:lnTo>
                    <a:pt x="14141" y="12651"/>
                  </a:lnTo>
                  <a:lnTo>
                    <a:pt x="14385" y="12212"/>
                  </a:lnTo>
                  <a:lnTo>
                    <a:pt x="14605" y="11748"/>
                  </a:lnTo>
                  <a:lnTo>
                    <a:pt x="14800" y="11283"/>
                  </a:lnTo>
                  <a:lnTo>
                    <a:pt x="14947" y="10795"/>
                  </a:lnTo>
                  <a:lnTo>
                    <a:pt x="15069" y="10282"/>
                  </a:lnTo>
                  <a:lnTo>
                    <a:pt x="15167" y="9769"/>
                  </a:lnTo>
                  <a:lnTo>
                    <a:pt x="15216" y="9256"/>
                  </a:lnTo>
                  <a:lnTo>
                    <a:pt x="15240" y="8719"/>
                  </a:lnTo>
                  <a:lnTo>
                    <a:pt x="15216" y="8182"/>
                  </a:lnTo>
                  <a:lnTo>
                    <a:pt x="15167" y="7669"/>
                  </a:lnTo>
                  <a:lnTo>
                    <a:pt x="15069" y="7180"/>
                  </a:lnTo>
                  <a:lnTo>
                    <a:pt x="14947" y="6692"/>
                  </a:lnTo>
                  <a:lnTo>
                    <a:pt x="14776" y="6252"/>
                  </a:lnTo>
                  <a:lnTo>
                    <a:pt x="14605" y="5813"/>
                  </a:lnTo>
                  <a:lnTo>
                    <a:pt x="14385" y="5398"/>
                  </a:lnTo>
                  <a:lnTo>
                    <a:pt x="14141" y="5007"/>
                  </a:lnTo>
                  <a:lnTo>
                    <a:pt x="13848" y="4616"/>
                  </a:lnTo>
                  <a:lnTo>
                    <a:pt x="13555" y="4274"/>
                  </a:lnTo>
                  <a:lnTo>
                    <a:pt x="13213" y="3957"/>
                  </a:lnTo>
                  <a:lnTo>
                    <a:pt x="12871" y="3639"/>
                  </a:lnTo>
                  <a:lnTo>
                    <a:pt x="12505" y="3370"/>
                  </a:lnTo>
                  <a:lnTo>
                    <a:pt x="12089" y="3102"/>
                  </a:lnTo>
                  <a:lnTo>
                    <a:pt x="11674" y="2858"/>
                  </a:lnTo>
                  <a:lnTo>
                    <a:pt x="11259" y="2662"/>
                  </a:lnTo>
                  <a:lnTo>
                    <a:pt x="11064" y="2589"/>
                  </a:lnTo>
                  <a:lnTo>
                    <a:pt x="10893" y="2540"/>
                  </a:lnTo>
                  <a:lnTo>
                    <a:pt x="10697" y="2516"/>
                  </a:lnTo>
                  <a:lnTo>
                    <a:pt x="10526" y="2491"/>
                  </a:lnTo>
                  <a:lnTo>
                    <a:pt x="10111" y="2491"/>
                  </a:lnTo>
                  <a:lnTo>
                    <a:pt x="9696" y="2516"/>
                  </a:lnTo>
                  <a:lnTo>
                    <a:pt x="8841" y="2613"/>
                  </a:lnTo>
                  <a:lnTo>
                    <a:pt x="8426" y="2662"/>
                  </a:lnTo>
                  <a:lnTo>
                    <a:pt x="7986" y="2687"/>
                  </a:lnTo>
                  <a:lnTo>
                    <a:pt x="637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RANSans" panose="02040503050201020203" pitchFamily="18" charset="-78"/>
                <a:cs typeface="IRANSans" panose="02040503050201020203" pitchFamily="18" charset="-78"/>
              </a:endParaRPr>
            </a:p>
          </p:txBody>
        </p:sp>
      </p:grpSp>
      <p:sp>
        <p:nvSpPr>
          <p:cNvPr id="304" name="Google Shape;304;p18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>
                <a:latin typeface="IRANSans" panose="02040503050201020203" pitchFamily="18" charset="-78"/>
                <a:cs typeface="IRANSans" panose="02040503050201020203" pitchFamily="18" charset="-78"/>
              </a:rPr>
              <a:t>7</a:t>
            </a:fld>
            <a:endParaRPr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9"/>
          <p:cNvSpPr txBox="1">
            <a:spLocks noGrp="1"/>
          </p:cNvSpPr>
          <p:nvPr>
            <p:ph type="body" idx="1"/>
          </p:nvPr>
        </p:nvSpPr>
        <p:spPr>
          <a:xfrm>
            <a:off x="735875" y="1478400"/>
            <a:ext cx="2667600" cy="344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تیتر</a:t>
            </a: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endParaRPr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توضیحات</a:t>
            </a:r>
            <a:endParaRPr lang="en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11" name="Google Shape;311;p19"/>
          <p:cNvSpPr txBox="1">
            <a:spLocks noGrp="1"/>
          </p:cNvSpPr>
          <p:nvPr>
            <p:ph type="body" idx="2"/>
          </p:nvPr>
        </p:nvSpPr>
        <p:spPr>
          <a:xfrm>
            <a:off x="3563910" y="1478400"/>
            <a:ext cx="2667600" cy="3447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b="1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تیتر</a:t>
            </a: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endParaRPr b="1" dirty="0">
              <a:latin typeface="IRANSans" panose="02040503050201020203" pitchFamily="18" charset="-78"/>
              <a:cs typeface="IRANSans" panose="02040503050201020203" pitchFamily="18" charset="-78"/>
            </a:endParaRPr>
          </a:p>
          <a:p>
            <a:pPr marL="0" lvl="0" indent="0" algn="r" rtl="1">
              <a:spcBef>
                <a:spcPts val="600"/>
              </a:spcBef>
              <a:spcAft>
                <a:spcPts val="0"/>
              </a:spcAft>
              <a:buNone/>
            </a:pPr>
            <a:r>
              <a:rPr lang="fa-IR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توضیحات</a:t>
            </a:r>
            <a:endParaRPr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sp>
        <p:nvSpPr>
          <p:cNvPr id="312" name="Google Shape;312;p19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sp>
        <p:nvSpPr>
          <p:cNvPr id="7" name="Google Shape;262;p13"/>
          <p:cNvSpPr txBox="1">
            <a:spLocks/>
          </p:cNvSpPr>
          <p:nvPr/>
        </p:nvSpPr>
        <p:spPr>
          <a:xfrm>
            <a:off x="735875" y="476100"/>
            <a:ext cx="5917200" cy="697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AA84F"/>
              </a:buClr>
              <a:buSzPts val="2400"/>
              <a:buFont typeface="Montserrat"/>
              <a:buNone/>
              <a:defRPr sz="2400" b="1" i="0" u="none" strike="noStrike" cap="none">
                <a:solidFill>
                  <a:srgbClr val="6AA84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algn="r"/>
            <a:r>
              <a:rPr lang="fa-IR" sz="3600" smtClean="0">
                <a:latin typeface="IRANSans" panose="02040503050201020203" pitchFamily="18" charset="-78"/>
                <a:cs typeface="IRANSans" panose="02040503050201020203" pitchFamily="18" charset="-78"/>
              </a:rPr>
              <a:t>عنوان</a:t>
            </a:r>
            <a:endParaRPr lang="fa-IR" sz="36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20"/>
          <p:cNvSpPr txBox="1">
            <a:spLocks noGrp="1"/>
          </p:cNvSpPr>
          <p:nvPr>
            <p:ph type="sldNum" idx="12"/>
          </p:nvPr>
        </p:nvSpPr>
        <p:spPr>
          <a:xfrm>
            <a:off x="76200" y="39925"/>
            <a:ext cx="548700" cy="36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sp>
        <p:nvSpPr>
          <p:cNvPr id="8" name="Google Shape;262;p13"/>
          <p:cNvSpPr txBox="1">
            <a:spLocks noGrp="1"/>
          </p:cNvSpPr>
          <p:nvPr>
            <p:ph type="title"/>
          </p:nvPr>
        </p:nvSpPr>
        <p:spPr>
          <a:xfrm>
            <a:off x="735875" y="476100"/>
            <a:ext cx="5917200" cy="69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4800" dirty="0" smtClean="0">
                <a:latin typeface="IRANSans" panose="02040503050201020203" pitchFamily="18" charset="-78"/>
                <a:cs typeface="IRANSans" panose="02040503050201020203" pitchFamily="18" charset="-78"/>
              </a:rPr>
              <a:t>عنوان</a:t>
            </a:r>
            <a:endParaRPr sz="4800" dirty="0">
              <a:latin typeface="IRANSans" panose="02040503050201020203" pitchFamily="18" charset="-78"/>
              <a:cs typeface="IRANSans" panose="02040503050201020203" pitchFamily="18" charset="-7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6" y="4161959"/>
            <a:ext cx="1219306" cy="981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lthasar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120</Words>
  <Application>Microsoft Office PowerPoint</Application>
  <PresentationFormat>On-screen Show (16:9)</PresentationFormat>
  <Paragraphs>81</Paragraphs>
  <Slides>21</Slides>
  <Notes>21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Abril Fatface</vt:lpstr>
      <vt:lpstr>Arial</vt:lpstr>
      <vt:lpstr>IRANSans</vt:lpstr>
      <vt:lpstr>Montserrat</vt:lpstr>
      <vt:lpstr>PT Serif</vt:lpstr>
      <vt:lpstr>Balthasar template</vt:lpstr>
      <vt:lpstr>PowerPoint Presentation</vt:lpstr>
      <vt:lpstr> معرفی</vt:lpstr>
      <vt:lpstr>عنوان</vt:lpstr>
      <vt:lpstr>عنوان</vt:lpstr>
      <vt:lpstr>PowerPoint Presentation</vt:lpstr>
      <vt:lpstr>PowerPoint Presentation</vt:lpstr>
      <vt:lpstr>متن شما</vt:lpstr>
      <vt:lpstr>PowerPoint Presentation</vt:lpstr>
      <vt:lpstr>عنوان</vt:lpstr>
      <vt:lpstr>عنوان</vt:lpstr>
      <vt:lpstr>متن شما</vt:lpstr>
      <vt:lpstr>متن شما</vt:lpstr>
      <vt:lpstr>نقشه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با تشکر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Vahid Sotoode parsa</dc:creator>
  <cp:lastModifiedBy>Vahid Sotoode parsa</cp:lastModifiedBy>
  <cp:revision>9</cp:revision>
  <dcterms:modified xsi:type="dcterms:W3CDTF">2019-01-13T12:03:30Z</dcterms:modified>
</cp:coreProperties>
</file>