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55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0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7216"/>
            <a:ext cx="9144000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ko-KR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80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61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85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10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28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00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5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216"/>
            <a:ext cx="69482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C5CDB-1AEF-4522-8EAF-CE1F4E5D863E}" type="datetimeFigureOut">
              <a:rPr lang="ko-KR" altLang="en-US" smtClean="0"/>
              <a:t>2019-02-15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31590"/>
            <a:ext cx="3057288" cy="2160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1764704" y="961659"/>
            <a:ext cx="7127776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itchFamily="34" charset="0"/>
              <a:buNone/>
            </a:pPr>
            <a:r>
              <a:rPr lang="fa-IR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85469" y="123478"/>
            <a:ext cx="7607011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altLang="ko-KR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داستان ما چیست ؟!</a:t>
            </a:r>
            <a:endParaRPr lang="fa-IR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694" y="4182497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55</Words>
  <Application>Microsoft Office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IRANSans</vt:lpstr>
      <vt:lpstr>Office Theme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team@mrppt.ir</dc:creator>
  <cp:lastModifiedBy>Moorche</cp:lastModifiedBy>
  <cp:revision>13</cp:revision>
  <dcterms:created xsi:type="dcterms:W3CDTF">2014-04-01T16:27:38Z</dcterms:created>
  <dcterms:modified xsi:type="dcterms:W3CDTF">2019-02-15T10:08:53Z</dcterms:modified>
</cp:coreProperties>
</file>