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5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embeddedFontLst>
    <p:embeddedFont>
      <p:font typeface="B Koodak" panose="00000700000000000000" pitchFamily="2" charset="-78"/>
      <p:bold r:id="rId31"/>
    </p:embeddedFont>
    <p:embeddedFont>
      <p:font typeface="Tinos" panose="020B0604020202020204" charset="0"/>
      <p:regular r:id="rId32"/>
      <p:bold r:id="rId33"/>
      <p:italic r:id="rId34"/>
      <p:boldItalic r:id="rId35"/>
    </p:embeddedFont>
    <p:embeddedFont>
      <p:font typeface="Playfair Display" panose="020B0604020202020204" charset="0"/>
      <p:regular r:id="rId36"/>
      <p:bold r:id="rId37"/>
      <p:italic r:id="rId38"/>
      <p:boldItalic r:id="rId39"/>
    </p:embeddedFont>
    <p:embeddedFont>
      <p:font typeface="Roboto" panose="020B0604020202020204" charset="0"/>
      <p:regular r:id="rId40"/>
      <p:bold r:id="rId41"/>
      <p:italic r:id="rId42"/>
      <p:boldItalic r:id="rId43"/>
    </p:embeddedFont>
    <p:embeddedFont>
      <p:font typeface="IRANSans" panose="02040503050201020203" pitchFamily="18" charset="-78"/>
      <p:regular r:id="rId44"/>
      <p:bold r:id="rId45"/>
    </p:embeddedFont>
    <p:embeddedFont>
      <p:font typeface="Wingdings 2" panose="05020102010507070707" pitchFamily="18" charset="2"/>
      <p:regular r:id="rId46"/>
    </p:embeddedFont>
    <p:embeddedFont>
      <p:font typeface="Montserrat" panose="020B0604020202020204" charset="0"/>
      <p:regular r:id="rId47"/>
      <p:bold r:id="rId48"/>
      <p:italic r:id="rId49"/>
      <p:boldItalic r:id="rId50"/>
    </p:embeddedFont>
    <p:embeddedFont>
      <p:font typeface="Source Sans Pro" panose="020B0604020202020204" charset="0"/>
      <p:regular r:id="rId51"/>
      <p:bold r:id="rId52"/>
      <p:italic r:id="rId53"/>
      <p:bold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EF2"/>
    <a:srgbClr val="049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29D018F-3678-4E39-B00A-1DCD3DB7A6D3}">
  <a:tblStyle styleId="{429D018F-3678-4E39-B00A-1DCD3DB7A6D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font" Target="fonts/font2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font" Target="fonts/font23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21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" name="Google Shape;185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5ed75ccf_0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5ed75ccf_0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34fb1cf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134fb1cf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9609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25" y="0"/>
            <a:ext cx="9144000" cy="25716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" name="Google Shape;11;p2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139200" y="645550"/>
            <a:ext cx="6865800" cy="1926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1"/>
          <p:cNvSpPr/>
          <p:nvPr/>
        </p:nvSpPr>
        <p:spPr>
          <a:xfrm>
            <a:off x="-25" y="0"/>
            <a:ext cx="9144000" cy="1312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0" name="Google Shape;60;p11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1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_1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/>
          <p:nvPr/>
        </p:nvSpPr>
        <p:spPr>
          <a:xfrm rot="10800000" flipH="1">
            <a:off x="-25" y="1289850"/>
            <a:ext cx="9144000" cy="38568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4" name="Google Shape;64;p12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2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buNone/>
              <a:defRPr>
                <a:solidFill>
                  <a:srgbClr val="00BEF2"/>
                </a:solidFill>
              </a:defRPr>
            </a:lvl1pPr>
            <a:lvl2pPr lvl="1" rtl="0">
              <a:buNone/>
              <a:defRPr>
                <a:solidFill>
                  <a:srgbClr val="00BEF2"/>
                </a:solidFill>
              </a:defRPr>
            </a:lvl2pPr>
            <a:lvl3pPr lvl="2" rtl="0">
              <a:buNone/>
              <a:defRPr>
                <a:solidFill>
                  <a:srgbClr val="00BEF2"/>
                </a:solidFill>
              </a:defRPr>
            </a:lvl3pPr>
            <a:lvl4pPr lvl="3" rtl="0">
              <a:buNone/>
              <a:defRPr>
                <a:solidFill>
                  <a:srgbClr val="00BEF2"/>
                </a:solidFill>
              </a:defRPr>
            </a:lvl4pPr>
            <a:lvl5pPr lvl="4" rtl="0">
              <a:buNone/>
              <a:defRPr>
                <a:solidFill>
                  <a:srgbClr val="00BEF2"/>
                </a:solidFill>
              </a:defRPr>
            </a:lvl5pPr>
            <a:lvl6pPr lvl="5" rtl="0">
              <a:buNone/>
              <a:defRPr>
                <a:solidFill>
                  <a:srgbClr val="00BEF2"/>
                </a:solidFill>
              </a:defRPr>
            </a:lvl6pPr>
            <a:lvl7pPr lvl="6" rtl="0">
              <a:buNone/>
              <a:defRPr>
                <a:solidFill>
                  <a:srgbClr val="00BEF2"/>
                </a:solidFill>
              </a:defRPr>
            </a:lvl7pPr>
            <a:lvl8pPr lvl="7" rtl="0">
              <a:buNone/>
              <a:defRPr>
                <a:solidFill>
                  <a:srgbClr val="00BEF2"/>
                </a:solidFill>
              </a:defRPr>
            </a:lvl8pPr>
            <a:lvl9pPr lvl="8" rtl="0">
              <a:buNone/>
              <a:defRPr>
                <a:solidFill>
                  <a:srgbClr val="00BEF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-25" y="0"/>
            <a:ext cx="9144000" cy="25716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" name="Google Shape;15;p3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1154400" y="2726350"/>
            <a:ext cx="68352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3000"/>
              <a:buNone/>
              <a:defRPr sz="3000">
                <a:solidFill>
                  <a:srgbClr val="00BEF2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1154400" y="3221050"/>
            <a:ext cx="68352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5516C"/>
              </a:buClr>
              <a:buSzPts val="1800"/>
              <a:buNone/>
              <a:defRPr sz="1800">
                <a:solidFill>
                  <a:srgbClr val="25516C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-25" y="1320125"/>
            <a:ext cx="9144000" cy="3823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" name="Google Shape;20;p4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1602475" y="1320125"/>
            <a:ext cx="5939100" cy="31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2400"/>
              <a:buChar char="»"/>
              <a:defRPr i="1">
                <a:solidFill>
                  <a:srgbClr val="FFFFFF"/>
                </a:solidFill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»"/>
              <a:defRPr i="1">
                <a:solidFill>
                  <a:srgbClr val="FFFFFF"/>
                </a:solidFill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»"/>
              <a:defRPr i="1">
                <a:solidFill>
                  <a:srgbClr val="FFFFFF"/>
                </a:solidFill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i="1">
                <a:solidFill>
                  <a:srgbClr val="FFFFFF"/>
                </a:solidFill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i="1">
                <a:solidFill>
                  <a:srgbClr val="FFFFFF"/>
                </a:solidFill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i="1">
                <a:solidFill>
                  <a:srgbClr val="FFFFFF"/>
                </a:solidFill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●"/>
              <a:defRPr i="1">
                <a:solidFill>
                  <a:srgbClr val="FFFFFF"/>
                </a:solidFill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○"/>
              <a:defRPr i="1">
                <a:solidFill>
                  <a:srgbClr val="FFFFFF"/>
                </a:solidFill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Char char="■"/>
              <a:defRPr i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/>
          <p:nvPr/>
        </p:nvSpPr>
        <p:spPr>
          <a:xfrm>
            <a:off x="3593400" y="46897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rgbClr val="25516C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endParaRPr sz="9600">
              <a:solidFill>
                <a:srgbClr val="2551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>
            <a:off x="-25" y="0"/>
            <a:ext cx="9144000" cy="1312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" name="Google Shape;26;p5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1"/>
          </p:nvPr>
        </p:nvSpPr>
        <p:spPr>
          <a:xfrm>
            <a:off x="1010200" y="1434950"/>
            <a:ext cx="7131300" cy="2780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»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»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»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/>
          <p:nvPr/>
        </p:nvSpPr>
        <p:spPr>
          <a:xfrm>
            <a:off x="-25" y="0"/>
            <a:ext cx="9144000" cy="1312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2" name="Google Shape;32;p6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1"/>
          </p:nvPr>
        </p:nvSpPr>
        <p:spPr>
          <a:xfrm>
            <a:off x="1010200" y="1443000"/>
            <a:ext cx="3461400" cy="2764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»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2"/>
          </p:nvPr>
        </p:nvSpPr>
        <p:spPr>
          <a:xfrm>
            <a:off x="4680125" y="1443000"/>
            <a:ext cx="3461400" cy="2764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»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»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/>
          <p:nvPr/>
        </p:nvSpPr>
        <p:spPr>
          <a:xfrm>
            <a:off x="-25" y="0"/>
            <a:ext cx="9144000" cy="1312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9" name="Google Shape;39;p7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7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1010200" y="1458421"/>
            <a:ext cx="2298600" cy="2855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»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2"/>
          </p:nvPr>
        </p:nvSpPr>
        <p:spPr>
          <a:xfrm>
            <a:off x="3426550" y="1458421"/>
            <a:ext cx="2298600" cy="2855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»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3"/>
          </p:nvPr>
        </p:nvSpPr>
        <p:spPr>
          <a:xfrm>
            <a:off x="5842900" y="1458421"/>
            <a:ext cx="2298600" cy="2855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»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»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>
            <a:off x="-25" y="0"/>
            <a:ext cx="9144000" cy="1312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7" name="Google Shape;47;p8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TITLE_ONLY_1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9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9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buNone/>
              <a:defRPr/>
            </a:lvl1pPr>
            <a:lvl2pPr lvl="1" algn="ctr" rtl="0">
              <a:buNone/>
              <a:defRPr/>
            </a:lvl2pPr>
            <a:lvl3pPr lvl="2" algn="ctr" rtl="0">
              <a:buNone/>
              <a:defRPr/>
            </a:lvl3pPr>
            <a:lvl4pPr lvl="3" algn="ctr" rtl="0">
              <a:buNone/>
              <a:defRPr/>
            </a:lvl4pPr>
            <a:lvl5pPr lvl="4" algn="ctr" rtl="0">
              <a:buNone/>
              <a:defRPr/>
            </a:lvl5pPr>
            <a:lvl6pPr lvl="5" algn="ctr" rtl="0">
              <a:buNone/>
              <a:defRPr/>
            </a:lvl6pPr>
            <a:lvl7pPr lvl="6" algn="ctr" rtl="0">
              <a:buNone/>
              <a:defRPr/>
            </a:lvl7pPr>
            <a:lvl8pPr lvl="7" algn="ctr" rtl="0">
              <a:buNone/>
              <a:defRPr/>
            </a:lvl8pPr>
            <a:lvl9pPr lvl="8" algn="ctr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/>
          <p:nvPr/>
        </p:nvSpPr>
        <p:spPr>
          <a:xfrm>
            <a:off x="-25" y="3825189"/>
            <a:ext cx="9144000" cy="1312500"/>
          </a:xfrm>
          <a:prstGeom prst="rect">
            <a:avLst/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5" name="Google Shape;55;p10" descr="marco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782250" y="3825200"/>
            <a:ext cx="7609200" cy="6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7842625" y="648725"/>
            <a:ext cx="548700" cy="41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buNone/>
              <a:defRPr>
                <a:solidFill>
                  <a:srgbClr val="00BEF2"/>
                </a:solidFill>
              </a:defRPr>
            </a:lvl1pPr>
            <a:lvl2pPr lvl="1">
              <a:buNone/>
              <a:defRPr>
                <a:solidFill>
                  <a:srgbClr val="00BEF2"/>
                </a:solidFill>
              </a:defRPr>
            </a:lvl2pPr>
            <a:lvl3pPr lvl="2">
              <a:buNone/>
              <a:defRPr>
                <a:solidFill>
                  <a:srgbClr val="00BEF2"/>
                </a:solidFill>
              </a:defRPr>
            </a:lvl3pPr>
            <a:lvl4pPr lvl="3">
              <a:buNone/>
              <a:defRPr>
                <a:solidFill>
                  <a:srgbClr val="00BEF2"/>
                </a:solidFill>
              </a:defRPr>
            </a:lvl4pPr>
            <a:lvl5pPr lvl="4">
              <a:buNone/>
              <a:defRPr>
                <a:solidFill>
                  <a:srgbClr val="00BEF2"/>
                </a:solidFill>
              </a:defRPr>
            </a:lvl5pPr>
            <a:lvl6pPr lvl="5">
              <a:buNone/>
              <a:defRPr>
                <a:solidFill>
                  <a:srgbClr val="00BEF2"/>
                </a:solidFill>
              </a:defRPr>
            </a:lvl6pPr>
            <a:lvl7pPr lvl="6">
              <a:buNone/>
              <a:defRPr>
                <a:solidFill>
                  <a:srgbClr val="00BEF2"/>
                </a:solidFill>
              </a:defRPr>
            </a:lvl7pPr>
            <a:lvl8pPr lvl="7">
              <a:buNone/>
              <a:defRPr>
                <a:solidFill>
                  <a:srgbClr val="00BEF2"/>
                </a:solidFill>
              </a:defRPr>
            </a:lvl8pPr>
            <a:lvl9pPr lvl="8">
              <a:buNone/>
              <a:defRPr>
                <a:solidFill>
                  <a:srgbClr val="00BEF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010200" y="648725"/>
            <a:ext cx="7131300" cy="6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010200" y="1434950"/>
            <a:ext cx="7131300" cy="278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»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»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»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●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○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■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●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○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rgbClr val="00BEF2"/>
              </a:buClr>
              <a:buSzPts val="2400"/>
              <a:buFont typeface="Source Sans Pro"/>
              <a:buChar char="■"/>
              <a:defRPr sz="2400">
                <a:solidFill>
                  <a:srgbClr val="25516C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buNone/>
              <a:defRPr sz="1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mrppt.ir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3"/>
          <p:cNvGrpSpPr/>
          <p:nvPr/>
        </p:nvGrpSpPr>
        <p:grpSpPr>
          <a:xfrm>
            <a:off x="1891968" y="2803806"/>
            <a:ext cx="1437336" cy="1324424"/>
            <a:chOff x="5300400" y="3670175"/>
            <a:chExt cx="421300" cy="399325"/>
          </a:xfrm>
        </p:grpSpPr>
        <p:sp>
          <p:nvSpPr>
            <p:cNvPr id="72" name="Google Shape;72;p13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BEF2"/>
                </a:solidFill>
              </a:endParaRPr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BEF2"/>
                </a:solidFill>
              </a:endParaRPr>
            </a:p>
          </p:txBody>
        </p:sp>
        <p:sp>
          <p:nvSpPr>
            <p:cNvPr id="74" name="Google Shape;74;p13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BEF2"/>
                </a:solidFill>
              </a:endParaRPr>
            </a:p>
          </p:txBody>
        </p:sp>
        <p:sp>
          <p:nvSpPr>
            <p:cNvPr id="75" name="Google Shape;75;p13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BEF2"/>
                </a:solidFill>
              </a:endParaRPr>
            </a:p>
          </p:txBody>
        </p:sp>
        <p:sp>
          <p:nvSpPr>
            <p:cNvPr id="76" name="Google Shape;76;p13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BEF2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876" y="921254"/>
            <a:ext cx="4538686" cy="32069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23576" y="1520356"/>
            <a:ext cx="2765700" cy="2765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2"/>
          <p:cNvSpPr txBox="1">
            <a:spLocks noGrp="1"/>
          </p:cNvSpPr>
          <p:nvPr>
            <p:ph type="sldNum" idx="12"/>
          </p:nvPr>
        </p:nvSpPr>
        <p:spPr>
          <a:xfrm>
            <a:off x="735850" y="63821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7" name="Google Shape;139;p22"/>
          <p:cNvSpPr txBox="1">
            <a:spLocks noGrp="1"/>
          </p:cNvSpPr>
          <p:nvPr>
            <p:ph type="body" idx="1"/>
          </p:nvPr>
        </p:nvSpPr>
        <p:spPr>
          <a:xfrm>
            <a:off x="1010200" y="1790468"/>
            <a:ext cx="3824373" cy="222547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" indent="0" algn="just" rtl="1">
              <a:lnSpc>
                <a:spcPct val="150000"/>
              </a:lnSpc>
              <a:buNone/>
            </a:pPr>
            <a:r>
              <a:rPr lang="fa-IR" altLang="ko-KR" sz="1600" dirty="0">
                <a:solidFill>
                  <a:srgbClr val="049DC9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 چاپگرها و متون بلکه روزنامه و مجله در ستون و سطر آنچنان که لازم است</a:t>
            </a:r>
            <a:endParaRPr lang="ko-KR" altLang="en-US" sz="1200" dirty="0">
              <a:solidFill>
                <a:srgbClr val="049DC9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 rtl="1"/>
            <a:r>
              <a:rPr lang="fa-IR" sz="2400" b="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یک تصویر ارزشمندتر از</a:t>
            </a:r>
            <a:r>
              <a:rPr lang="en-US" sz="2400" b="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 </a:t>
            </a:r>
            <a:r>
              <a:rPr lang="fa-IR" sz="2400" b="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هزاران</a:t>
            </a:r>
            <a:r>
              <a:rPr lang="en" sz="2400" b="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 </a:t>
            </a:r>
            <a:r>
              <a:rPr lang="fa-IR" sz="2400" b="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کلمه است</a:t>
            </a:r>
            <a:endParaRPr lang="fa-IR" altLang="ko-KR" sz="2400" b="0" dirty="0">
              <a:solidFill>
                <a:schemeClr val="bg1">
                  <a:lumMod val="9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3"/>
          <p:cNvSpPr txBox="1">
            <a:spLocks noGrp="1"/>
          </p:cNvSpPr>
          <p:nvPr>
            <p:ph type="title" idx="4294967295"/>
          </p:nvPr>
        </p:nvSpPr>
        <p:spPr>
          <a:xfrm>
            <a:off x="637950" y="824358"/>
            <a:ext cx="7841400" cy="75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می خواهید تاثیر زیادی بگذارید</a:t>
            </a:r>
            <a:r>
              <a:rPr lang="fa-IR" sz="1600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؟</a:t>
            </a:r>
            <a:r>
              <a:rPr lang="fa-IR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/>
            </a:r>
            <a:br>
              <a:rPr lang="fa-IR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</a:br>
            <a:r>
              <a:rPr lang="fa-IR" b="0" dirty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از تصویر بزرگ استفاده کنید</a:t>
            </a:r>
            <a:r>
              <a:rPr lang="fa-IR" b="0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.</a:t>
            </a:r>
            <a:endParaRPr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6" name="Google Shape;166;p23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4"/>
          <p:cNvSpPr/>
          <p:nvPr/>
        </p:nvSpPr>
        <p:spPr>
          <a:xfrm>
            <a:off x="3516725" y="1732325"/>
            <a:ext cx="2133000" cy="2133000"/>
          </a:xfrm>
          <a:prstGeom prst="ellipse">
            <a:avLst/>
          </a:prstGeom>
          <a:solidFill>
            <a:srgbClr val="2551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Source Sans Pro"/>
                <a:cs typeface="IRANSans" panose="02040503050201020203" pitchFamily="18" charset="-78"/>
                <a:sym typeface="Source Sans Pro"/>
              </a:rPr>
              <a:t>طوسی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Source Sans Pro"/>
              <a:cs typeface="IRANSans" panose="02040503050201020203" pitchFamily="18" charset="-78"/>
              <a:sym typeface="Source Sans Pro"/>
            </a:endParaRPr>
          </a:p>
        </p:txBody>
      </p:sp>
      <p:sp>
        <p:nvSpPr>
          <p:cNvPr id="173" name="Google Shape;173;p24"/>
          <p:cNvSpPr/>
          <p:nvPr/>
        </p:nvSpPr>
        <p:spPr>
          <a:xfrm>
            <a:off x="1694600" y="1732325"/>
            <a:ext cx="2133000" cy="2133000"/>
          </a:xfrm>
          <a:prstGeom prst="ellipse">
            <a:avLst/>
          </a:prstGeom>
          <a:noFill/>
          <a:ln w="114300" cap="flat" cmpd="sng">
            <a:solidFill>
              <a:srgbClr val="00BE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25516C"/>
                </a:solidFill>
                <a:latin typeface="IRANSans" panose="02040503050201020203" pitchFamily="18" charset="-78"/>
                <a:ea typeface="Source Sans Pro"/>
                <a:cs typeface="IRANSans" panose="02040503050201020203" pitchFamily="18" charset="-78"/>
                <a:sym typeface="Source Sans Pro"/>
              </a:rPr>
              <a:t>سفید</a:t>
            </a:r>
            <a:endParaRPr dirty="0">
              <a:solidFill>
                <a:srgbClr val="25516C"/>
              </a:solidFill>
              <a:latin typeface="IRANSans" panose="02040503050201020203" pitchFamily="18" charset="-78"/>
              <a:ea typeface="Source Sans Pro"/>
              <a:cs typeface="IRANSans" panose="02040503050201020203" pitchFamily="18" charset="-78"/>
              <a:sym typeface="Source Sans Pro"/>
            </a:endParaRPr>
          </a:p>
        </p:txBody>
      </p:sp>
      <p:sp>
        <p:nvSpPr>
          <p:cNvPr id="174" name="Google Shape;174;p24"/>
          <p:cNvSpPr/>
          <p:nvPr/>
        </p:nvSpPr>
        <p:spPr>
          <a:xfrm>
            <a:off x="5338850" y="1732325"/>
            <a:ext cx="2133000" cy="2133000"/>
          </a:xfrm>
          <a:prstGeom prst="ellipse">
            <a:avLst/>
          </a:prstGeom>
          <a:noFill/>
          <a:ln w="114300" cap="flat" cmpd="sng">
            <a:solidFill>
              <a:srgbClr val="00BE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25516C"/>
                </a:solidFill>
                <a:latin typeface="IRANSans" panose="02040503050201020203" pitchFamily="18" charset="-78"/>
                <a:ea typeface="Source Sans Pro"/>
                <a:cs typeface="IRANSans" panose="02040503050201020203" pitchFamily="18" charset="-78"/>
                <a:sym typeface="Source Sans Pro"/>
              </a:rPr>
              <a:t>مشکی</a:t>
            </a:r>
            <a:endParaRPr dirty="0">
              <a:solidFill>
                <a:srgbClr val="25516C"/>
              </a:solidFill>
              <a:latin typeface="IRANSans" panose="02040503050201020203" pitchFamily="18" charset="-78"/>
              <a:ea typeface="Source Sans Pro"/>
              <a:cs typeface="IRANSans" panose="02040503050201020203" pitchFamily="18" charset="-78"/>
              <a:sym typeface="Source Sans Pro"/>
            </a:endParaRPr>
          </a:p>
        </p:txBody>
      </p:sp>
      <p:sp>
        <p:nvSpPr>
          <p:cNvPr id="175" name="Google Shape;175;p24"/>
          <p:cNvSpPr txBox="1">
            <a:spLocks noGrp="1"/>
          </p:cNvSpPr>
          <p:nvPr>
            <p:ph type="sldNum" idx="12"/>
          </p:nvPr>
        </p:nvSpPr>
        <p:spPr>
          <a:xfrm>
            <a:off x="650921" y="62770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از نمودار برای توضیحات خود استفاده کنید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" name="Google Shape;181;p25"/>
          <p:cNvGraphicFramePr/>
          <p:nvPr>
            <p:extLst>
              <p:ext uri="{D42A27DB-BD31-4B8C-83A1-F6EECF244321}">
                <p14:modId xmlns:p14="http://schemas.microsoft.com/office/powerpoint/2010/main" val="4267601774"/>
              </p:ext>
            </p:extLst>
          </p:nvPr>
        </p:nvGraphicFramePr>
        <p:xfrm>
          <a:off x="1059100" y="1773695"/>
          <a:ext cx="7048400" cy="2175300"/>
        </p:xfrm>
        <a:graphic>
          <a:graphicData uri="http://schemas.openxmlformats.org/drawingml/2006/table">
            <a:tbl>
              <a:tblPr>
                <a:noFill/>
                <a:tableStyleId>{429D018F-3678-4E39-B00A-1DCD3DB7A6D3}</a:tableStyleId>
              </a:tblPr>
              <a:tblGrid>
                <a:gridCol w="1762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2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2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3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rgbClr val="00BEF2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سه</a:t>
                      </a:r>
                      <a:endParaRPr sz="1600" b="1" dirty="0">
                        <a:solidFill>
                          <a:srgbClr val="00BEF2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rgbClr val="00BEF2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دو</a:t>
                      </a:r>
                      <a:endParaRPr sz="1600" b="1" dirty="0">
                        <a:solidFill>
                          <a:srgbClr val="00BEF2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rgbClr val="00BEF2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یک</a:t>
                      </a:r>
                      <a:endParaRPr sz="1600" b="1" dirty="0">
                        <a:solidFill>
                          <a:srgbClr val="00BEF2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3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10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10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20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زرد</a:t>
                      </a:r>
                      <a:endParaRPr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3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30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30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15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آبی</a:t>
                      </a:r>
                      <a:endParaRPr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3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5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5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24</a:t>
                      </a:r>
                      <a:endParaRPr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نارنجی</a:t>
                      </a:r>
                      <a:endParaRPr sz="16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FEF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82" name="Google Shape;182;p25"/>
          <p:cNvSpPr txBox="1">
            <a:spLocks noGrp="1"/>
          </p:cNvSpPr>
          <p:nvPr>
            <p:ph type="sldNum" idx="12"/>
          </p:nvPr>
        </p:nvSpPr>
        <p:spPr>
          <a:xfrm>
            <a:off x="682453" y="63821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از جداول استفاده کنید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6"/>
          <p:cNvSpPr/>
          <p:nvPr/>
        </p:nvSpPr>
        <p:spPr>
          <a:xfrm>
            <a:off x="1698577" y="1506550"/>
            <a:ext cx="5804297" cy="2765039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7150" dist="19050" dir="5400000" algn="bl" rotWithShape="0">
              <a:srgbClr val="000000">
                <a:alpha val="15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26"/>
          <p:cNvSpPr/>
          <p:nvPr/>
        </p:nvSpPr>
        <p:spPr>
          <a:xfrm>
            <a:off x="2699375" y="2079825"/>
            <a:ext cx="583500" cy="2025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2551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1000" dirty="0">
                <a:solidFill>
                  <a:schemeClr val="bg1"/>
                </a:solidFill>
                <a:latin typeface="IRANSans" panose="02040503050201020203" pitchFamily="18" charset="-78"/>
                <a:ea typeface="Tinos"/>
                <a:cs typeface="IRANSans" panose="02040503050201020203" pitchFamily="18" charset="-78"/>
                <a:sym typeface="Tinos"/>
              </a:rPr>
              <a:t>دفتر ما</a:t>
            </a:r>
            <a:endParaRPr lang="fa-IR" sz="1000" dirty="0">
              <a:solidFill>
                <a:schemeClr val="bg1"/>
              </a:solidFill>
              <a:latin typeface="IRANSans" panose="02040503050201020203" pitchFamily="18" charset="-78"/>
              <a:ea typeface="Tinos"/>
              <a:cs typeface="IRANSans" panose="02040503050201020203" pitchFamily="18" charset="-78"/>
              <a:sym typeface="Tinos"/>
            </a:endParaRPr>
          </a:p>
        </p:txBody>
      </p:sp>
      <p:sp>
        <p:nvSpPr>
          <p:cNvPr id="190" name="Google Shape;190;p26"/>
          <p:cNvSpPr txBox="1">
            <a:spLocks noGrp="1"/>
          </p:cNvSpPr>
          <p:nvPr>
            <p:ph type="sldNum" idx="12"/>
          </p:nvPr>
        </p:nvSpPr>
        <p:spPr>
          <a:xfrm>
            <a:off x="661434" y="617194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00BEF2"/>
                </a:solidFill>
              </a:rPr>
              <a:t>14</a:t>
            </a:fld>
            <a:endParaRPr dirty="0">
              <a:solidFill>
                <a:srgbClr val="00BEF2"/>
              </a:solidFill>
            </a:endParaRPr>
          </a:p>
        </p:txBody>
      </p:sp>
      <p:cxnSp>
        <p:nvCxnSpPr>
          <p:cNvPr id="191" name="Google Shape;191;p26"/>
          <p:cNvCxnSpPr/>
          <p:nvPr/>
        </p:nvCxnSpPr>
        <p:spPr>
          <a:xfrm rot="10800000">
            <a:off x="1654350" y="2475025"/>
            <a:ext cx="575100" cy="0"/>
          </a:xfrm>
          <a:prstGeom prst="straightConnector1">
            <a:avLst/>
          </a:prstGeom>
          <a:noFill/>
          <a:ln w="19050" cap="rnd" cmpd="sng">
            <a:solidFill>
              <a:srgbClr val="25516C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192" name="Google Shape;192;p26"/>
          <p:cNvCxnSpPr/>
          <p:nvPr/>
        </p:nvCxnSpPr>
        <p:spPr>
          <a:xfrm rot="10800000">
            <a:off x="1667375" y="3618825"/>
            <a:ext cx="1738200" cy="0"/>
          </a:xfrm>
          <a:prstGeom prst="straightConnector1">
            <a:avLst/>
          </a:prstGeom>
          <a:noFill/>
          <a:ln w="19050" cap="rnd" cmpd="sng">
            <a:solidFill>
              <a:srgbClr val="25516C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193" name="Google Shape;193;p26"/>
          <p:cNvCxnSpPr/>
          <p:nvPr/>
        </p:nvCxnSpPr>
        <p:spPr>
          <a:xfrm>
            <a:off x="4620475" y="3806239"/>
            <a:ext cx="600900" cy="0"/>
          </a:xfrm>
          <a:prstGeom prst="straightConnector1">
            <a:avLst/>
          </a:prstGeom>
          <a:noFill/>
          <a:ln w="19050" cap="rnd" cmpd="sng">
            <a:solidFill>
              <a:srgbClr val="25516C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194" name="Google Shape;194;p26"/>
          <p:cNvCxnSpPr/>
          <p:nvPr/>
        </p:nvCxnSpPr>
        <p:spPr>
          <a:xfrm rot="10800000">
            <a:off x="3709350" y="2294075"/>
            <a:ext cx="420000" cy="0"/>
          </a:xfrm>
          <a:prstGeom prst="straightConnector1">
            <a:avLst/>
          </a:prstGeom>
          <a:noFill/>
          <a:ln w="19050" cap="rnd" cmpd="sng">
            <a:solidFill>
              <a:srgbClr val="25516C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195" name="Google Shape;195;p26"/>
          <p:cNvCxnSpPr/>
          <p:nvPr/>
        </p:nvCxnSpPr>
        <p:spPr>
          <a:xfrm>
            <a:off x="6126150" y="2714125"/>
            <a:ext cx="1383000" cy="0"/>
          </a:xfrm>
          <a:prstGeom prst="straightConnector1">
            <a:avLst/>
          </a:prstGeom>
          <a:noFill/>
          <a:ln w="19050" cap="rnd" cmpd="sng">
            <a:solidFill>
              <a:srgbClr val="25516C"/>
            </a:solidFill>
            <a:prstDash val="solid"/>
            <a:round/>
            <a:headEnd type="none" w="sm" len="sm"/>
            <a:tailEnd type="oval" w="sm" len="sm"/>
          </a:ln>
        </p:spPr>
      </p:cxnSp>
      <p:cxnSp>
        <p:nvCxnSpPr>
          <p:cNvPr id="196" name="Google Shape;196;p26"/>
          <p:cNvCxnSpPr/>
          <p:nvPr/>
        </p:nvCxnSpPr>
        <p:spPr>
          <a:xfrm>
            <a:off x="6681900" y="3916100"/>
            <a:ext cx="801300" cy="0"/>
          </a:xfrm>
          <a:prstGeom prst="straightConnector1">
            <a:avLst/>
          </a:prstGeom>
          <a:noFill/>
          <a:ln w="19050" cap="rnd" cmpd="sng">
            <a:solidFill>
              <a:srgbClr val="25516C"/>
            </a:solidFill>
            <a:prstDash val="solid"/>
            <a:round/>
            <a:headEnd type="none" w="sm" len="sm"/>
            <a:tailEnd type="oval" w="sm" len="sm"/>
          </a:ln>
        </p:spPr>
      </p:cxnSp>
      <p:sp>
        <p:nvSpPr>
          <p:cNvPr id="12" name="Title 1"/>
          <p:cNvSpPr txBox="1">
            <a:spLocks/>
          </p:cNvSpPr>
          <p:nvPr/>
        </p:nvSpPr>
        <p:spPr>
          <a:xfrm>
            <a:off x="-652651" y="773622"/>
            <a:ext cx="9144000" cy="383040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altLang="ko-KR" sz="2400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نقشه</a:t>
            </a:r>
            <a:endParaRPr lang="fa-IR" altLang="ko-KR" sz="2400" dirty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516C"/>
        </a:solid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7"/>
          <p:cNvSpPr txBox="1">
            <a:spLocks noGrp="1"/>
          </p:cNvSpPr>
          <p:nvPr>
            <p:ph type="ctrTitle" idx="4294967295"/>
          </p:nvPr>
        </p:nvSpPr>
        <p:spPr>
          <a:xfrm>
            <a:off x="1377575" y="2040550"/>
            <a:ext cx="6388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00BEF2"/>
                </a:solidFill>
              </a:rPr>
              <a:t>89,526,124</a:t>
            </a:r>
            <a:endParaRPr sz="7200">
              <a:solidFill>
                <a:srgbClr val="00BEF2"/>
              </a:solidFill>
            </a:endParaRPr>
          </a:p>
        </p:txBody>
      </p:sp>
      <p:sp>
        <p:nvSpPr>
          <p:cNvPr id="203" name="Google Shape;203;p27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sp>
        <p:nvSpPr>
          <p:cNvPr id="5" name="Google Shape;237;p28"/>
          <p:cNvSpPr txBox="1">
            <a:spLocks/>
          </p:cNvSpPr>
          <p:nvPr/>
        </p:nvSpPr>
        <p:spPr>
          <a:xfrm>
            <a:off x="1303257" y="2849990"/>
            <a:ext cx="6537435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FA8DC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lnSpc>
                <a:spcPct val="150000"/>
              </a:lnSpc>
              <a:buFont typeface="Roboto"/>
              <a:buNone/>
            </a:pPr>
            <a:r>
              <a:rPr lang="fa-IR" sz="1800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بله! این عدد بزرگ است، آیا شما افتخار نمی کنید؟</a:t>
            </a:r>
            <a:endParaRPr lang="fa-IR" sz="1800" dirty="0">
              <a:solidFill>
                <a:schemeClr val="bg1">
                  <a:lumMod val="9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8"/>
          <p:cNvSpPr txBox="1">
            <a:spLocks noGrp="1"/>
          </p:cNvSpPr>
          <p:nvPr>
            <p:ph type="ctrTitle" idx="4294967295"/>
          </p:nvPr>
        </p:nvSpPr>
        <p:spPr>
          <a:xfrm>
            <a:off x="1163200" y="800400"/>
            <a:ext cx="68175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00BEF2"/>
                </a:solidFill>
              </a:rPr>
              <a:t>89,526,124$</a:t>
            </a:r>
            <a:endParaRPr sz="3600" dirty="0">
              <a:solidFill>
                <a:srgbClr val="00BEF2"/>
              </a:solidFill>
            </a:endParaRPr>
          </a:p>
        </p:txBody>
      </p:sp>
      <p:sp>
        <p:nvSpPr>
          <p:cNvPr id="210" name="Google Shape;210;p28"/>
          <p:cNvSpPr txBox="1">
            <a:spLocks noGrp="1"/>
          </p:cNvSpPr>
          <p:nvPr>
            <p:ph type="ctrTitle" idx="4294967295"/>
          </p:nvPr>
        </p:nvSpPr>
        <p:spPr>
          <a:xfrm>
            <a:off x="1163200" y="3124493"/>
            <a:ext cx="68175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00BEF2"/>
                </a:solidFill>
              </a:rPr>
              <a:t>100%</a:t>
            </a:r>
            <a:endParaRPr sz="3600" dirty="0">
              <a:solidFill>
                <a:srgbClr val="00BEF2"/>
              </a:solidFill>
            </a:endParaRPr>
          </a:p>
        </p:txBody>
      </p:sp>
      <p:sp>
        <p:nvSpPr>
          <p:cNvPr id="212" name="Google Shape;212;p28"/>
          <p:cNvSpPr txBox="1">
            <a:spLocks noGrp="1"/>
          </p:cNvSpPr>
          <p:nvPr>
            <p:ph type="ctrTitle" idx="4294967295"/>
          </p:nvPr>
        </p:nvSpPr>
        <p:spPr>
          <a:xfrm>
            <a:off x="1163200" y="1962447"/>
            <a:ext cx="6817500" cy="89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 smtClean="0">
                <a:solidFill>
                  <a:srgbClr val="00BEF2"/>
                </a:solidFill>
              </a:rPr>
              <a:t>185,244</a:t>
            </a:r>
            <a:endParaRPr sz="3600" dirty="0">
              <a:solidFill>
                <a:srgbClr val="00BEF2"/>
              </a:solidFill>
            </a:endParaRPr>
          </a:p>
        </p:txBody>
      </p:sp>
      <p:sp>
        <p:nvSpPr>
          <p:cNvPr id="214" name="Google Shape;214;p28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9" name="Google Shape;244;p29"/>
          <p:cNvSpPr txBox="1">
            <a:spLocks/>
          </p:cNvSpPr>
          <p:nvPr/>
        </p:nvSpPr>
        <p:spPr>
          <a:xfrm>
            <a:off x="726150" y="1463700"/>
            <a:ext cx="7772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FA8DC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درآمد خالص</a:t>
            </a:r>
            <a:endParaRPr lang="fa-IR" sz="1800" dirty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0" name="Google Shape;246;p29"/>
          <p:cNvSpPr txBox="1">
            <a:spLocks/>
          </p:cNvSpPr>
          <p:nvPr/>
        </p:nvSpPr>
        <p:spPr>
          <a:xfrm>
            <a:off x="726150" y="3893852"/>
            <a:ext cx="7772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FA8DC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موفقیت کامل!</a:t>
            </a:r>
            <a:endParaRPr lang="fa-IR" sz="1800" dirty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1" name="Google Shape;248;p29"/>
          <p:cNvSpPr txBox="1">
            <a:spLocks/>
          </p:cNvSpPr>
          <p:nvPr/>
        </p:nvSpPr>
        <p:spPr>
          <a:xfrm>
            <a:off x="726150" y="2741564"/>
            <a:ext cx="7772400" cy="4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FA8DC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کاربر</a:t>
            </a:r>
            <a:endParaRPr lang="fa-IR" sz="1800" dirty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/>
          <p:nvPr/>
        </p:nvSpPr>
        <p:spPr>
          <a:xfrm flipH="1">
            <a:off x="5678935" y="2137850"/>
            <a:ext cx="2551500" cy="1325100"/>
          </a:xfrm>
          <a:prstGeom prst="homePlate">
            <a:avLst>
              <a:gd name="adj" fmla="val 30129"/>
            </a:avLst>
          </a:pr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Source Sans Pro"/>
                <a:cs typeface="IRANSans" panose="02040503050201020203" pitchFamily="18" charset="-78"/>
                <a:sym typeface="Source Sans Pro"/>
              </a:rPr>
              <a:t>اولین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Source Sans Pro"/>
              <a:cs typeface="IRANSans" panose="02040503050201020203" pitchFamily="18" charset="-78"/>
              <a:sym typeface="Source Sans Pro"/>
            </a:endParaRPr>
          </a:p>
        </p:txBody>
      </p:sp>
      <p:sp>
        <p:nvSpPr>
          <p:cNvPr id="221" name="Google Shape;221;p29"/>
          <p:cNvSpPr/>
          <p:nvPr/>
        </p:nvSpPr>
        <p:spPr>
          <a:xfrm flipH="1">
            <a:off x="982519" y="2137850"/>
            <a:ext cx="2600700" cy="1325100"/>
          </a:xfrm>
          <a:prstGeom prst="chevron">
            <a:avLst>
              <a:gd name="adj" fmla="val 29853"/>
            </a:avLst>
          </a:prstGeom>
          <a:solidFill>
            <a:srgbClr val="2D82B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Source Sans Pro"/>
                <a:cs typeface="IRANSans" panose="02040503050201020203" pitchFamily="18" charset="-78"/>
                <a:sym typeface="Source Sans Pro"/>
              </a:rPr>
              <a:t>آخرین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Source Sans Pro"/>
              <a:cs typeface="IRANSans" panose="02040503050201020203" pitchFamily="18" charset="-78"/>
              <a:sym typeface="Source Sans Pro"/>
            </a:endParaRPr>
          </a:p>
        </p:txBody>
      </p:sp>
      <p:sp>
        <p:nvSpPr>
          <p:cNvPr id="222" name="Google Shape;222;p29"/>
          <p:cNvSpPr/>
          <p:nvPr/>
        </p:nvSpPr>
        <p:spPr>
          <a:xfrm flipH="1">
            <a:off x="3330727" y="2137850"/>
            <a:ext cx="2600700" cy="1325100"/>
          </a:xfrm>
          <a:prstGeom prst="chevron">
            <a:avLst>
              <a:gd name="adj" fmla="val 29853"/>
            </a:avLst>
          </a:prstGeom>
          <a:solidFill>
            <a:srgbClr val="2551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Source Sans Pro"/>
                <a:cs typeface="IRANSans" panose="02040503050201020203" pitchFamily="18" charset="-78"/>
                <a:sym typeface="Source Sans Pro"/>
              </a:rPr>
              <a:t>دومین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Source Sans Pro"/>
              <a:cs typeface="IRANSans" panose="02040503050201020203" pitchFamily="18" charset="-78"/>
              <a:sym typeface="Source Sans Pro"/>
            </a:endParaRPr>
          </a:p>
        </p:txBody>
      </p:sp>
      <p:sp>
        <p:nvSpPr>
          <p:cNvPr id="223" name="Google Shape;223;p29"/>
          <p:cNvSpPr txBox="1">
            <a:spLocks noGrp="1"/>
          </p:cNvSpPr>
          <p:nvPr>
            <p:ph type="sldNum" idx="12"/>
          </p:nvPr>
        </p:nvSpPr>
        <p:spPr>
          <a:xfrm>
            <a:off x="708169" y="617194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فرایند آسان ما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oogle Shape;235;p30"/>
          <p:cNvGrpSpPr/>
          <p:nvPr/>
        </p:nvGrpSpPr>
        <p:grpSpPr>
          <a:xfrm>
            <a:off x="2517205" y="1607026"/>
            <a:ext cx="351407" cy="374423"/>
            <a:chOff x="5970800" y="1619250"/>
            <a:chExt cx="428650" cy="456725"/>
          </a:xfrm>
        </p:grpSpPr>
        <p:sp>
          <p:nvSpPr>
            <p:cNvPr id="236" name="Google Shape;236;p30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30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30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30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30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1" name="Google Shape;241;p30"/>
          <p:cNvSpPr/>
          <p:nvPr/>
        </p:nvSpPr>
        <p:spPr>
          <a:xfrm>
            <a:off x="2517898" y="3196754"/>
            <a:ext cx="313369" cy="330379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2" name="Google Shape;242;p30"/>
          <p:cNvGrpSpPr/>
          <p:nvPr/>
        </p:nvGrpSpPr>
        <p:grpSpPr>
          <a:xfrm>
            <a:off x="5169111" y="1634523"/>
            <a:ext cx="344398" cy="318369"/>
            <a:chOff x="5975075" y="2327500"/>
            <a:chExt cx="420100" cy="388350"/>
          </a:xfrm>
        </p:grpSpPr>
        <p:sp>
          <p:nvSpPr>
            <p:cNvPr id="243" name="Google Shape;243;p30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30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5" name="Google Shape;245;p30"/>
          <p:cNvSpPr/>
          <p:nvPr/>
        </p:nvSpPr>
        <p:spPr>
          <a:xfrm>
            <a:off x="7875420" y="3140080"/>
            <a:ext cx="384445" cy="384425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00BEF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6" name="Google Shape;246;p30"/>
          <p:cNvGrpSpPr/>
          <p:nvPr/>
        </p:nvGrpSpPr>
        <p:grpSpPr>
          <a:xfrm>
            <a:off x="5168609" y="3174944"/>
            <a:ext cx="385429" cy="326383"/>
            <a:chOff x="5275975" y="4344850"/>
            <a:chExt cx="470150" cy="398125"/>
          </a:xfrm>
        </p:grpSpPr>
        <p:sp>
          <p:nvSpPr>
            <p:cNvPr id="247" name="Google Shape;247;p30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30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30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l" t="t" r="r" b="b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0" name="Google Shape;250;p30"/>
          <p:cNvGrpSpPr/>
          <p:nvPr/>
        </p:nvGrpSpPr>
        <p:grpSpPr>
          <a:xfrm>
            <a:off x="7868589" y="1624631"/>
            <a:ext cx="211262" cy="344398"/>
            <a:chOff x="6730350" y="2315900"/>
            <a:chExt cx="257700" cy="420100"/>
          </a:xfrm>
        </p:grpSpPr>
        <p:sp>
          <p:nvSpPr>
            <p:cNvPr id="251" name="Google Shape;251;p30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30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30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30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30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00BE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6" name="Google Shape;256;p30"/>
          <p:cNvSpPr txBox="1">
            <a:spLocks noGrp="1"/>
          </p:cNvSpPr>
          <p:nvPr>
            <p:ph type="sldNum" idx="12"/>
          </p:nvPr>
        </p:nvSpPr>
        <p:spPr>
          <a:xfrm>
            <a:off x="713984" y="627704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بیایید مفاهیم را مرور کنیم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9" name="Google Shape;164;p22"/>
          <p:cNvSpPr txBox="1">
            <a:spLocks noGrp="1"/>
          </p:cNvSpPr>
          <p:nvPr>
            <p:ph type="body" idx="1"/>
          </p:nvPr>
        </p:nvSpPr>
        <p:spPr>
          <a:xfrm>
            <a:off x="734949" y="1583962"/>
            <a:ext cx="1727448" cy="24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000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 سه</a:t>
            </a:r>
            <a:endParaRPr sz="8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9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0" name="Google Shape;165;p22"/>
          <p:cNvSpPr txBox="1">
            <a:spLocks noGrp="1"/>
          </p:cNvSpPr>
          <p:nvPr>
            <p:ph type="body" idx="2"/>
          </p:nvPr>
        </p:nvSpPr>
        <p:spPr>
          <a:xfrm>
            <a:off x="3374593" y="1583962"/>
            <a:ext cx="1727448" cy="24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000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 دو</a:t>
            </a:r>
            <a:endParaRPr sz="8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9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1" name="Google Shape;166;p22"/>
          <p:cNvSpPr txBox="1">
            <a:spLocks noGrp="1"/>
          </p:cNvSpPr>
          <p:nvPr>
            <p:ph type="body" idx="3"/>
          </p:nvPr>
        </p:nvSpPr>
        <p:spPr>
          <a:xfrm>
            <a:off x="6074573" y="1586566"/>
            <a:ext cx="1727448" cy="241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000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 یک</a:t>
            </a: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900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2" name="Google Shape;164;p22"/>
          <p:cNvSpPr txBox="1">
            <a:spLocks/>
          </p:cNvSpPr>
          <p:nvPr/>
        </p:nvSpPr>
        <p:spPr>
          <a:xfrm>
            <a:off x="756314" y="3162708"/>
            <a:ext cx="1727448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◈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◆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◇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⬥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pPr marL="0" indent="0" algn="just" rtl="1">
              <a:buFont typeface="Tinos"/>
              <a:buNone/>
            </a:pPr>
            <a:r>
              <a:rPr lang="fa-IR" sz="1000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 شش</a:t>
            </a:r>
            <a:endParaRPr lang="fa-IR" sz="800" b="1" dirty="0" smtClean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indent="0" algn="just" rtl="1">
              <a:lnSpc>
                <a:spcPct val="150000"/>
              </a:lnSpc>
              <a:buFont typeface="Tinos"/>
              <a:buNone/>
            </a:pPr>
            <a:r>
              <a:rPr lang="fa-IR" altLang="ko-KR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9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3" name="Google Shape;165;p22"/>
          <p:cNvSpPr txBox="1">
            <a:spLocks/>
          </p:cNvSpPr>
          <p:nvPr/>
        </p:nvSpPr>
        <p:spPr>
          <a:xfrm>
            <a:off x="3364505" y="3137476"/>
            <a:ext cx="1727448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◈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◆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◇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⬥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pPr marL="0" indent="0" algn="just" rtl="1">
              <a:buFont typeface="Tinos"/>
              <a:buNone/>
            </a:pPr>
            <a:r>
              <a:rPr lang="fa-IR" sz="1000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 پنج</a:t>
            </a:r>
            <a:endParaRPr lang="fa-IR" sz="800" b="1" dirty="0" smtClean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indent="0" algn="just" rtl="1">
              <a:lnSpc>
                <a:spcPct val="150000"/>
              </a:lnSpc>
              <a:buFont typeface="Tinos"/>
              <a:buNone/>
            </a:pPr>
            <a:r>
              <a:rPr lang="fa-IR" altLang="ko-KR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9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4" name="Google Shape;166;p22"/>
          <p:cNvSpPr txBox="1">
            <a:spLocks/>
          </p:cNvSpPr>
          <p:nvPr/>
        </p:nvSpPr>
        <p:spPr>
          <a:xfrm>
            <a:off x="6074573" y="3165312"/>
            <a:ext cx="1727448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30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◈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1pPr>
            <a:lvl2pPr marL="914400" marR="0" lvl="1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◆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2pPr>
            <a:lvl3pPr marL="1371600" marR="0" lvl="2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◇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3pPr>
            <a:lvl4pPr marL="1828800" marR="0" lvl="3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⬥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4pPr>
            <a:lvl5pPr marL="2286000" marR="0" lvl="4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5pPr>
            <a:lvl6pPr marL="2743200" marR="0" lvl="5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6pPr>
            <a:lvl7pPr marL="3200400" marR="0" lvl="6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7pPr>
            <a:lvl8pPr marL="3657600" marR="0" lvl="7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8pPr>
            <a:lvl9pPr marL="4114800" marR="0" lvl="8" indent="-330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600"/>
              <a:buFont typeface="Tinos"/>
              <a:buChar char="⬦"/>
              <a:defRPr sz="1600" b="0" i="0" u="none" strike="noStrike" cap="none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pPr marL="0" indent="0" algn="just" rtl="1">
              <a:buFont typeface="Tinos"/>
              <a:buNone/>
            </a:pPr>
            <a:r>
              <a:rPr lang="fa-IR" sz="1000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 چهار</a:t>
            </a:r>
          </a:p>
          <a:p>
            <a:pPr marL="0" indent="0" algn="just" rtl="1">
              <a:lnSpc>
                <a:spcPct val="150000"/>
              </a:lnSpc>
              <a:buFont typeface="Tinos"/>
              <a:buNone/>
            </a:pPr>
            <a:r>
              <a:rPr lang="fa-IR" altLang="ko-KR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900" dirty="0" smtClean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indent="0" algn="just" rtl="1">
              <a:buFont typeface="Tinos"/>
              <a:buNone/>
            </a:pPr>
            <a:endParaRPr lang="fa-IR" sz="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1"/>
          <p:cNvSpPr txBox="1">
            <a:spLocks noGrp="1"/>
          </p:cNvSpPr>
          <p:nvPr>
            <p:ph type="sldNum" idx="12"/>
          </p:nvPr>
        </p:nvSpPr>
        <p:spPr>
          <a:xfrm>
            <a:off x="7842625" y="648725"/>
            <a:ext cx="548700" cy="414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263" name="Google Shape;263;p31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3306" y="758525"/>
            <a:ext cx="3637387" cy="30168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52;p24"/>
          <p:cNvSpPr txBox="1">
            <a:spLocks/>
          </p:cNvSpPr>
          <p:nvPr/>
        </p:nvSpPr>
        <p:spPr>
          <a:xfrm>
            <a:off x="1523999" y="3690231"/>
            <a:ext cx="6096000" cy="85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>
              <a:lnSpc>
                <a:spcPct val="150000"/>
              </a:lnSpc>
            </a:pPr>
            <a:r>
              <a:rPr lang="fa-IR" sz="2800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آمار</a:t>
            </a:r>
            <a:endParaRPr lang="fa-IR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4"/>
          <p:cNvSpPr txBox="1">
            <a:spLocks noGrp="1"/>
          </p:cNvSpPr>
          <p:nvPr>
            <p:ph type="sldNum" idx="12"/>
          </p:nvPr>
        </p:nvSpPr>
        <p:spPr>
          <a:xfrm>
            <a:off x="670606" y="62725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11" name="Google Shape;65;p13"/>
          <p:cNvSpPr txBox="1">
            <a:spLocks/>
          </p:cNvSpPr>
          <p:nvPr/>
        </p:nvSpPr>
        <p:spPr>
          <a:xfrm>
            <a:off x="7899350" y="409842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-69595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داستان ما چیست ؟!</a:t>
            </a:r>
          </a:p>
        </p:txBody>
      </p:sp>
      <p:sp>
        <p:nvSpPr>
          <p:cNvPr id="13" name="Google Shape;154;p21"/>
          <p:cNvSpPr txBox="1">
            <a:spLocks noGrp="1"/>
          </p:cNvSpPr>
          <p:nvPr>
            <p:ph type="body" idx="1"/>
          </p:nvPr>
        </p:nvSpPr>
        <p:spPr>
          <a:xfrm>
            <a:off x="1411464" y="1587015"/>
            <a:ext cx="2733222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دو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4" name="Google Shape;154;p21"/>
          <p:cNvSpPr txBox="1">
            <a:spLocks noGrp="1"/>
          </p:cNvSpPr>
          <p:nvPr>
            <p:ph type="body" idx="1"/>
          </p:nvPr>
        </p:nvSpPr>
        <p:spPr>
          <a:xfrm>
            <a:off x="5166128" y="1587015"/>
            <a:ext cx="2733222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یک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46157" y="3679261"/>
            <a:ext cx="605319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altLang="ko-KR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</a:t>
            </a:r>
            <a:endParaRPr lang="en-US" sz="11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2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00BEF2"/>
                </a:solidFill>
              </a:rPr>
              <a:t>20</a:t>
            </a:fld>
            <a:endParaRPr>
              <a:solidFill>
                <a:srgbClr val="00BEF2"/>
              </a:solidFill>
            </a:endParaRPr>
          </a:p>
        </p:txBody>
      </p:sp>
      <p:pic>
        <p:nvPicPr>
          <p:cNvPr id="270" name="Google Shape;270;p32" descr="android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6469" y="489800"/>
            <a:ext cx="3691917" cy="46537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97;p33"/>
          <p:cNvSpPr txBox="1">
            <a:spLocks/>
          </p:cNvSpPr>
          <p:nvPr/>
        </p:nvSpPr>
        <p:spPr>
          <a:xfrm>
            <a:off x="870482" y="1736946"/>
            <a:ext cx="3196769" cy="2159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EC641"/>
              </a:buClr>
              <a:buSzPts val="3000"/>
              <a:buFont typeface="Roboto"/>
              <a:buChar char="◍"/>
              <a:defRPr sz="30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2800" b="1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38100" indent="0" algn="ctr" rtl="1">
              <a:lnSpc>
                <a:spcPct val="200000"/>
              </a:lnSpc>
              <a:buClr>
                <a:schemeClr val="dk1"/>
              </a:buClr>
              <a:buSzPts val="1100"/>
              <a:buFont typeface="Roboto"/>
              <a:buNone/>
            </a:pPr>
            <a:r>
              <a:rPr lang="fa-IR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3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00BEF2"/>
                </a:solidFill>
              </a:rPr>
              <a:t>21</a:t>
            </a:fld>
            <a:endParaRPr>
              <a:solidFill>
                <a:srgbClr val="00BEF2"/>
              </a:solidFill>
            </a:endParaRPr>
          </a:p>
        </p:txBody>
      </p:sp>
      <p:pic>
        <p:nvPicPr>
          <p:cNvPr id="277" name="Google Shape;277;p33" descr="iphone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8174" y="489800"/>
            <a:ext cx="3764308" cy="46537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297;p33"/>
          <p:cNvSpPr txBox="1">
            <a:spLocks/>
          </p:cNvSpPr>
          <p:nvPr/>
        </p:nvSpPr>
        <p:spPr>
          <a:xfrm>
            <a:off x="944055" y="1736946"/>
            <a:ext cx="3196769" cy="2159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EC641"/>
              </a:buClr>
              <a:buSzPts val="3000"/>
              <a:buFont typeface="Roboto"/>
              <a:buChar char="◍"/>
              <a:defRPr sz="30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2800" b="1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38100" indent="0" algn="ctr" rtl="1">
              <a:lnSpc>
                <a:spcPct val="200000"/>
              </a:lnSpc>
              <a:buClr>
                <a:schemeClr val="dk1"/>
              </a:buClr>
              <a:buSzPts val="1100"/>
              <a:buFont typeface="Roboto"/>
              <a:buNone/>
            </a:pPr>
            <a:r>
              <a:rPr lang="fa-IR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34"/>
          <p:cNvSpPr/>
          <p:nvPr/>
        </p:nvSpPr>
        <p:spPr>
          <a:xfrm>
            <a:off x="4456275" y="348951"/>
            <a:ext cx="2604888" cy="3683969"/>
          </a:xfrm>
          <a:custGeom>
            <a:avLst/>
            <a:gdLst/>
            <a:ahLst/>
            <a:cxnLst/>
            <a:rect l="l" t="t" r="r" b="b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25516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34"/>
          <p:cNvSpPr/>
          <p:nvPr/>
        </p:nvSpPr>
        <p:spPr>
          <a:xfrm>
            <a:off x="4636020" y="687919"/>
            <a:ext cx="2255400" cy="3015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r>
              <a:rPr lang="fa-I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ea typeface="Tinos"/>
                <a:cs typeface="IRANSans" panose="02040503050201020203" pitchFamily="18" charset="-78"/>
                <a:sym typeface="Tinos"/>
              </a:rPr>
              <a:t>عنوان شما</a:t>
            </a:r>
            <a:endParaRPr lang="fa-IR" sz="1200" b="1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ea typeface="Tinos"/>
              <a:cs typeface="IRANSans" panose="02040503050201020203" pitchFamily="18" charset="-78"/>
              <a:sym typeface="Tinos"/>
            </a:endParaRPr>
          </a:p>
        </p:txBody>
      </p:sp>
      <p:sp>
        <p:nvSpPr>
          <p:cNvPr id="284" name="Google Shape;284;p34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00BEF2"/>
                </a:solidFill>
              </a:rPr>
              <a:t>22</a:t>
            </a:fld>
            <a:endParaRPr>
              <a:solidFill>
                <a:srgbClr val="00BEF2"/>
              </a:solidFill>
            </a:endParaRPr>
          </a:p>
        </p:txBody>
      </p:sp>
      <p:sp>
        <p:nvSpPr>
          <p:cNvPr id="6" name="Google Shape;297;p33"/>
          <p:cNvSpPr txBox="1">
            <a:spLocks/>
          </p:cNvSpPr>
          <p:nvPr/>
        </p:nvSpPr>
        <p:spPr>
          <a:xfrm>
            <a:off x="870482" y="1705348"/>
            <a:ext cx="3196769" cy="2159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EC641"/>
              </a:buClr>
              <a:buSzPts val="3000"/>
              <a:buFont typeface="Roboto"/>
              <a:buChar char="◍"/>
              <a:defRPr sz="30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2800" b="1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38100" indent="0" algn="ctr" rtl="1">
              <a:lnSpc>
                <a:spcPct val="200000"/>
              </a:lnSpc>
              <a:buClr>
                <a:schemeClr val="dk1"/>
              </a:buClr>
              <a:buSzPts val="1100"/>
              <a:buFont typeface="Roboto"/>
              <a:buNone/>
            </a:pPr>
            <a:r>
              <a:rPr lang="fa-IR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35"/>
          <p:cNvSpPr/>
          <p:nvPr/>
        </p:nvSpPr>
        <p:spPr>
          <a:xfrm>
            <a:off x="3789550" y="970219"/>
            <a:ext cx="3855147" cy="3001276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25516C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35"/>
          <p:cNvSpPr/>
          <p:nvPr/>
        </p:nvSpPr>
        <p:spPr>
          <a:xfrm>
            <a:off x="3950875" y="1129600"/>
            <a:ext cx="3532500" cy="225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>
              <a:lnSpc>
                <a:spcPct val="150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r>
              <a:rPr lang="fa-I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ea typeface="Tinos"/>
                <a:cs typeface="IRANSans" panose="02040503050201020203" pitchFamily="18" charset="-78"/>
                <a:sym typeface="Tinos"/>
              </a:rPr>
              <a:t>عنوان شما</a:t>
            </a:r>
            <a:endParaRPr lang="fa-IR" sz="1200" b="1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ea typeface="Tinos"/>
              <a:cs typeface="IRANSans" panose="02040503050201020203" pitchFamily="18" charset="-78"/>
              <a:sym typeface="Tinos"/>
            </a:endParaRPr>
          </a:p>
        </p:txBody>
      </p:sp>
      <p:sp>
        <p:nvSpPr>
          <p:cNvPr id="292" name="Google Shape;292;p35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00BEF2"/>
                </a:solidFill>
              </a:rPr>
              <a:t>23</a:t>
            </a:fld>
            <a:endParaRPr>
              <a:solidFill>
                <a:srgbClr val="00BEF2"/>
              </a:solidFill>
            </a:endParaRPr>
          </a:p>
        </p:txBody>
      </p:sp>
      <p:sp>
        <p:nvSpPr>
          <p:cNvPr id="6" name="Google Shape;297;p33"/>
          <p:cNvSpPr txBox="1">
            <a:spLocks/>
          </p:cNvSpPr>
          <p:nvPr/>
        </p:nvSpPr>
        <p:spPr>
          <a:xfrm>
            <a:off x="592781" y="1727698"/>
            <a:ext cx="3196769" cy="21594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EC641"/>
              </a:buClr>
              <a:buSzPts val="3000"/>
              <a:buFont typeface="Roboto"/>
              <a:buChar char="◍"/>
              <a:defRPr sz="30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○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 rtl="1">
              <a:buFont typeface="Roboto"/>
              <a:buNone/>
            </a:pPr>
            <a:r>
              <a:rPr lang="fa-IR" sz="2800" b="1" dirty="0" smtClean="0">
                <a:solidFill>
                  <a:schemeClr val="bg1">
                    <a:lumMod val="95000"/>
                  </a:schemeClr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38100" indent="0" algn="ctr" rtl="1">
              <a:lnSpc>
                <a:spcPct val="200000"/>
              </a:lnSpc>
              <a:buClr>
                <a:schemeClr val="dk1"/>
              </a:buClr>
              <a:buSzPts val="1100"/>
              <a:buFont typeface="Roboto"/>
              <a:buNone/>
            </a:pPr>
            <a:r>
              <a:rPr lang="fa-IR" altLang="ko-K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endParaRPr lang="fa-IR" sz="1600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6"/>
          <p:cNvSpPr txBox="1">
            <a:spLocks noGrp="1"/>
          </p:cNvSpPr>
          <p:nvPr>
            <p:ph type="sldNum" idx="12"/>
          </p:nvPr>
        </p:nvSpPr>
        <p:spPr>
          <a:xfrm>
            <a:off x="735850" y="632912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24</a:t>
            </a:fld>
            <a:endParaRPr dirty="0"/>
          </a:p>
        </p:txBody>
      </p:sp>
      <p:pic>
        <p:nvPicPr>
          <p:cNvPr id="301" name="Google Shape;301;p36" descr="photo-1434030216411-0b793f4b417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0200" y="1697549"/>
            <a:ext cx="2665025" cy="26650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298;p36"/>
          <p:cNvSpPr txBox="1">
            <a:spLocks noGrp="1"/>
          </p:cNvSpPr>
          <p:nvPr>
            <p:ph type="body" idx="1"/>
          </p:nvPr>
        </p:nvSpPr>
        <p:spPr>
          <a:xfrm>
            <a:off x="2499962" y="1582474"/>
            <a:ext cx="5730000" cy="27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r" rtl="1">
              <a:buFont typeface="Tinos"/>
              <a:buNone/>
            </a:pPr>
            <a:r>
              <a:rPr lang="fa-IR" sz="3600" dirty="0">
                <a:solidFill>
                  <a:srgbClr val="049DC9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سوالی دارید؟</a:t>
            </a: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می توانید مرا دنبال کنید</a:t>
            </a:r>
            <a:endParaRPr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lvl="0" algn="r" rtl="1">
              <a:spcBef>
                <a:spcPts val="60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" dirty="0"/>
              <a:t>@username</a:t>
            </a:r>
            <a:endParaRPr dirty="0"/>
          </a:p>
          <a:p>
            <a:pPr lvl="0" algn="r" rtl="1">
              <a:spcBef>
                <a:spcPts val="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" dirty="0"/>
              <a:t>user@mail.me</a:t>
            </a:r>
            <a:endParaRPr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متشکرم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7"/>
          <p:cNvSpPr txBox="1">
            <a:spLocks noGrp="1"/>
          </p:cNvSpPr>
          <p:nvPr>
            <p:ph type="sldNum" idx="12"/>
          </p:nvPr>
        </p:nvSpPr>
        <p:spPr>
          <a:xfrm>
            <a:off x="735850" y="62770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25</a:t>
            </a:fld>
            <a:endParaRPr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تشکر ویژه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8" name="Google Shape;337;p38"/>
          <p:cNvSpPr txBox="1">
            <a:spLocks noGrp="1"/>
          </p:cNvSpPr>
          <p:nvPr>
            <p:ph type="body" idx="1"/>
          </p:nvPr>
        </p:nvSpPr>
        <p:spPr>
          <a:xfrm>
            <a:off x="1135117" y="1435672"/>
            <a:ext cx="7108875" cy="16188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ایپسوم متن ساختگی با تولید سادگی نامفهوم از صنعت چاپ و با استفاده از طراحان گرافیک است. </a:t>
            </a:r>
            <a:endParaRPr lang="fa-IR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چاپگرها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و </a:t>
            </a: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متون</a:t>
            </a: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روزنامه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و مجله </a:t>
            </a:r>
            <a:endParaRPr lang="fa-IR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285750" indent="-285750" algn="just" rtl="1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ستون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و </a:t>
            </a: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سط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8"/>
          <p:cNvSpPr txBox="1">
            <a:spLocks noGrp="1"/>
          </p:cNvSpPr>
          <p:nvPr>
            <p:ph type="sldNum" idx="12"/>
          </p:nvPr>
        </p:nvSpPr>
        <p:spPr>
          <a:xfrm>
            <a:off x="661432" y="63821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منابع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9" name="Google Shape;337;p38"/>
          <p:cNvSpPr txBox="1">
            <a:spLocks noGrp="1"/>
          </p:cNvSpPr>
          <p:nvPr>
            <p:ph type="body" idx="1"/>
          </p:nvPr>
        </p:nvSpPr>
        <p:spPr>
          <a:xfrm>
            <a:off x="1608082" y="1404141"/>
            <a:ext cx="6656930" cy="16188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algn="just" rtl="1">
              <a:lnSpc>
                <a:spcPct val="250000"/>
              </a:lnSpc>
              <a:buSzPct val="90000"/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ایپسوم متن ساختگی </a:t>
            </a:r>
            <a:endParaRPr lang="fa-IR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285750" indent="-285750" algn="just" rtl="1">
              <a:lnSpc>
                <a:spcPct val="250000"/>
              </a:lnSpc>
              <a:buSzPct val="90000"/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چاپگرها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و </a:t>
            </a: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متون</a:t>
            </a:r>
          </a:p>
          <a:p>
            <a:pPr marL="285750" indent="-285750" algn="just" rtl="1">
              <a:lnSpc>
                <a:spcPct val="250000"/>
              </a:lnSpc>
              <a:buSzPct val="90000"/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روزنامه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و مجله </a:t>
            </a:r>
            <a:endParaRPr lang="fa-IR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285750" indent="-285750" algn="just" rtl="1">
              <a:lnSpc>
                <a:spcPct val="250000"/>
              </a:lnSpc>
              <a:buSzPct val="90000"/>
              <a:buFont typeface="Arial" panose="020B0604020202020204" pitchFamily="34" charset="0"/>
              <a:buChar char="•"/>
            </a:pP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ستون </a:t>
            </a:r>
            <a:r>
              <a:rPr lang="fa-IR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و </a:t>
            </a:r>
            <a:r>
              <a:rPr lang="fa-IR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سط</a:t>
            </a:r>
            <a:endParaRPr lang="ko-KR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EF2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1" name="Google Shape;321;p39"/>
          <p:cNvGrpSpPr/>
          <p:nvPr/>
        </p:nvGrpSpPr>
        <p:grpSpPr>
          <a:xfrm>
            <a:off x="954296" y="955055"/>
            <a:ext cx="270461" cy="331443"/>
            <a:chOff x="584925" y="238125"/>
            <a:chExt cx="415200" cy="525100"/>
          </a:xfrm>
        </p:grpSpPr>
        <p:sp>
          <p:nvSpPr>
            <p:cNvPr id="322" name="Google Shape;322;p39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39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39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39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39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39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8" name="Google Shape;328;p39"/>
          <p:cNvGrpSpPr/>
          <p:nvPr/>
        </p:nvGrpSpPr>
        <p:grpSpPr>
          <a:xfrm>
            <a:off x="1383829" y="1003216"/>
            <a:ext cx="289564" cy="233576"/>
            <a:chOff x="1244325" y="314425"/>
            <a:chExt cx="444525" cy="370050"/>
          </a:xfrm>
        </p:grpSpPr>
        <p:sp>
          <p:nvSpPr>
            <p:cNvPr id="329" name="Google Shape;329;p39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l" t="t" r="r" b="b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39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l" t="t" r="r" b="b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1" name="Google Shape;331;p39"/>
          <p:cNvGrpSpPr/>
          <p:nvPr/>
        </p:nvGrpSpPr>
        <p:grpSpPr>
          <a:xfrm>
            <a:off x="1829289" y="1002064"/>
            <a:ext cx="276845" cy="235879"/>
            <a:chOff x="1928175" y="312600"/>
            <a:chExt cx="425000" cy="373700"/>
          </a:xfrm>
        </p:grpSpPr>
        <p:sp>
          <p:nvSpPr>
            <p:cNvPr id="332" name="Google Shape;332;p39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l" t="t" r="r" b="b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39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l" t="t" r="r" b="b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" name="Google Shape;334;p39"/>
          <p:cNvSpPr/>
          <p:nvPr/>
        </p:nvSpPr>
        <p:spPr>
          <a:xfrm>
            <a:off x="2293522" y="993590"/>
            <a:ext cx="226720" cy="252827"/>
          </a:xfrm>
          <a:custGeom>
            <a:avLst/>
            <a:gdLst/>
            <a:ahLst/>
            <a:cxnLst/>
            <a:rect l="l" t="t" r="r" b="b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39"/>
          <p:cNvSpPr/>
          <p:nvPr/>
        </p:nvSpPr>
        <p:spPr>
          <a:xfrm>
            <a:off x="2748139" y="994363"/>
            <a:ext cx="195713" cy="251281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6" name="Google Shape;336;p39"/>
          <p:cNvGrpSpPr/>
          <p:nvPr/>
        </p:nvGrpSpPr>
        <p:grpSpPr>
          <a:xfrm>
            <a:off x="3125885" y="989740"/>
            <a:ext cx="318209" cy="260544"/>
            <a:chOff x="3918650" y="293075"/>
            <a:chExt cx="488500" cy="412775"/>
          </a:xfrm>
        </p:grpSpPr>
        <p:sp>
          <p:nvSpPr>
            <p:cNvPr id="337" name="Google Shape;337;p39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l" t="t" r="r" b="b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39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l" t="t" r="r" b="b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39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l" t="t" r="r" b="b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0" name="Google Shape;340;p39"/>
          <p:cNvGrpSpPr/>
          <p:nvPr/>
        </p:nvGrpSpPr>
        <p:grpSpPr>
          <a:xfrm>
            <a:off x="3593215" y="970078"/>
            <a:ext cx="261733" cy="299852"/>
            <a:chOff x="4636075" y="261925"/>
            <a:chExt cx="401800" cy="475050"/>
          </a:xfrm>
        </p:grpSpPr>
        <p:sp>
          <p:nvSpPr>
            <p:cNvPr id="341" name="Google Shape;341;p39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l" t="t" r="r" b="b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39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l" t="t" r="r" b="b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39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l" t="t" r="r" b="b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39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l" t="t" r="r" b="b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5" name="Google Shape;345;p39"/>
          <p:cNvSpPr/>
          <p:nvPr/>
        </p:nvSpPr>
        <p:spPr>
          <a:xfrm>
            <a:off x="4013378" y="993196"/>
            <a:ext cx="299905" cy="253616"/>
          </a:xfrm>
          <a:custGeom>
            <a:avLst/>
            <a:gdLst/>
            <a:ahLst/>
            <a:cxnLst/>
            <a:rect l="l" t="t" r="r" b="b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6" name="Google Shape;346;p39"/>
          <p:cNvGrpSpPr/>
          <p:nvPr/>
        </p:nvGrpSpPr>
        <p:grpSpPr>
          <a:xfrm>
            <a:off x="4471009" y="995136"/>
            <a:ext cx="262514" cy="249356"/>
            <a:chOff x="5983625" y="301625"/>
            <a:chExt cx="403000" cy="395050"/>
          </a:xfrm>
        </p:grpSpPr>
        <p:sp>
          <p:nvSpPr>
            <p:cNvPr id="347" name="Google Shape;347;p39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l" t="t" r="r" b="b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39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l" t="t" r="r" b="b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39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39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39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39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39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39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39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39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39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39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l" t="t" r="r" b="b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39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l" t="t" r="r" b="b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39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39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39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39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39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39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39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7" name="Google Shape;367;p39"/>
          <p:cNvGrpSpPr/>
          <p:nvPr/>
        </p:nvGrpSpPr>
        <p:grpSpPr>
          <a:xfrm>
            <a:off x="4912088" y="993195"/>
            <a:ext cx="258541" cy="250145"/>
            <a:chOff x="6660750" y="298550"/>
            <a:chExt cx="396900" cy="396300"/>
          </a:xfrm>
        </p:grpSpPr>
        <p:sp>
          <p:nvSpPr>
            <p:cNvPr id="368" name="Google Shape;368;p39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l" t="t" r="r" b="b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39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l" t="t" r="r" b="b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0" name="Google Shape;370;p39"/>
          <p:cNvGrpSpPr/>
          <p:nvPr/>
        </p:nvGrpSpPr>
        <p:grpSpPr>
          <a:xfrm>
            <a:off x="954296" y="1387080"/>
            <a:ext cx="270461" cy="317194"/>
            <a:chOff x="584925" y="922575"/>
            <a:chExt cx="415200" cy="502525"/>
          </a:xfrm>
        </p:grpSpPr>
        <p:sp>
          <p:nvSpPr>
            <p:cNvPr id="371" name="Google Shape;371;p39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39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39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4" name="Google Shape;374;p39"/>
          <p:cNvGrpSpPr/>
          <p:nvPr/>
        </p:nvGrpSpPr>
        <p:grpSpPr>
          <a:xfrm>
            <a:off x="1385425" y="1379758"/>
            <a:ext cx="286388" cy="330686"/>
            <a:chOff x="1246775" y="910975"/>
            <a:chExt cx="439650" cy="523900"/>
          </a:xfrm>
        </p:grpSpPr>
        <p:sp>
          <p:nvSpPr>
            <p:cNvPr id="375" name="Google Shape;375;p39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39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l" t="t" r="r" b="b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39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l" t="t" r="r" b="b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8" name="Google Shape;378;p39"/>
          <p:cNvGrpSpPr/>
          <p:nvPr/>
        </p:nvGrpSpPr>
        <p:grpSpPr>
          <a:xfrm>
            <a:off x="1828100" y="1432937"/>
            <a:ext cx="279223" cy="225086"/>
            <a:chOff x="1926350" y="995225"/>
            <a:chExt cx="428650" cy="356600"/>
          </a:xfrm>
        </p:grpSpPr>
        <p:sp>
          <p:nvSpPr>
            <p:cNvPr id="379" name="Google Shape;379;p39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39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39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39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83" name="Google Shape;383;p39"/>
          <p:cNvSpPr/>
          <p:nvPr/>
        </p:nvSpPr>
        <p:spPr>
          <a:xfrm>
            <a:off x="2270445" y="1414049"/>
            <a:ext cx="272871" cy="262863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39"/>
          <p:cNvSpPr/>
          <p:nvPr/>
        </p:nvSpPr>
        <p:spPr>
          <a:xfrm>
            <a:off x="2709965" y="1427162"/>
            <a:ext cx="272057" cy="236653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39"/>
          <p:cNvSpPr/>
          <p:nvPr/>
        </p:nvSpPr>
        <p:spPr>
          <a:xfrm>
            <a:off x="3153051" y="1429087"/>
            <a:ext cx="264110" cy="232787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39"/>
          <p:cNvSpPr/>
          <p:nvPr/>
        </p:nvSpPr>
        <p:spPr>
          <a:xfrm>
            <a:off x="3600909" y="1431391"/>
            <a:ext cx="246620" cy="228179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7" name="Google Shape;387;p39"/>
          <p:cNvGrpSpPr/>
          <p:nvPr/>
        </p:nvGrpSpPr>
        <p:grpSpPr>
          <a:xfrm>
            <a:off x="4027145" y="1415989"/>
            <a:ext cx="272057" cy="263999"/>
            <a:chOff x="5302225" y="968375"/>
            <a:chExt cx="417650" cy="418250"/>
          </a:xfrm>
        </p:grpSpPr>
        <p:sp>
          <p:nvSpPr>
            <p:cNvPr id="388" name="Google Shape;388;p39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l" t="t" r="r" b="b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39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l" t="t" r="r" b="b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0" name="Google Shape;390;p39"/>
          <p:cNvGrpSpPr/>
          <p:nvPr/>
        </p:nvGrpSpPr>
        <p:grpSpPr>
          <a:xfrm>
            <a:off x="4433619" y="1386307"/>
            <a:ext cx="337295" cy="318346"/>
            <a:chOff x="5926225" y="921350"/>
            <a:chExt cx="517800" cy="504350"/>
          </a:xfrm>
        </p:grpSpPr>
        <p:sp>
          <p:nvSpPr>
            <p:cNvPr id="391" name="Google Shape;391;p3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3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3" name="Google Shape;393;p39"/>
          <p:cNvGrpSpPr/>
          <p:nvPr/>
        </p:nvGrpSpPr>
        <p:grpSpPr>
          <a:xfrm>
            <a:off x="4883850" y="1392477"/>
            <a:ext cx="315017" cy="306022"/>
            <a:chOff x="6617400" y="931125"/>
            <a:chExt cx="483600" cy="484825"/>
          </a:xfrm>
        </p:grpSpPr>
        <p:sp>
          <p:nvSpPr>
            <p:cNvPr id="394" name="Google Shape;394;p39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l" t="t" r="r" b="b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39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l" t="t" r="r" b="b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6" name="Google Shape;396;p39"/>
          <p:cNvGrpSpPr/>
          <p:nvPr/>
        </p:nvGrpSpPr>
        <p:grpSpPr>
          <a:xfrm>
            <a:off x="937588" y="1867660"/>
            <a:ext cx="303878" cy="206592"/>
            <a:chOff x="559275" y="1683950"/>
            <a:chExt cx="466500" cy="327300"/>
          </a:xfrm>
        </p:grpSpPr>
        <p:sp>
          <p:nvSpPr>
            <p:cNvPr id="397" name="Google Shape;397;p39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l" t="t" r="r" b="b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39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l" t="t" r="r" b="b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9" name="Google Shape;399;p39"/>
          <p:cNvGrpSpPr/>
          <p:nvPr/>
        </p:nvGrpSpPr>
        <p:grpSpPr>
          <a:xfrm>
            <a:off x="1376680" y="1826821"/>
            <a:ext cx="303878" cy="288285"/>
            <a:chOff x="1233350" y="1619250"/>
            <a:chExt cx="466500" cy="456725"/>
          </a:xfrm>
        </p:grpSpPr>
        <p:sp>
          <p:nvSpPr>
            <p:cNvPr id="400" name="Google Shape;400;p39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l" t="t" r="r" b="b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39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39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39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l" t="t" r="r" b="b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4" name="Google Shape;404;p39"/>
          <p:cNvGrpSpPr/>
          <p:nvPr/>
        </p:nvGrpSpPr>
        <p:grpSpPr>
          <a:xfrm>
            <a:off x="1825316" y="1832975"/>
            <a:ext cx="284792" cy="275961"/>
            <a:chOff x="1922075" y="1629000"/>
            <a:chExt cx="437200" cy="437200"/>
          </a:xfrm>
        </p:grpSpPr>
        <p:sp>
          <p:nvSpPr>
            <p:cNvPr id="405" name="Google Shape;405;p39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l" t="t" r="r" b="b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39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l" t="t" r="r" b="b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7" name="Google Shape;407;p39"/>
          <p:cNvGrpSpPr/>
          <p:nvPr/>
        </p:nvGrpSpPr>
        <p:grpSpPr>
          <a:xfrm>
            <a:off x="2263219" y="1831823"/>
            <a:ext cx="287170" cy="278265"/>
            <a:chOff x="2594325" y="1627175"/>
            <a:chExt cx="440850" cy="440850"/>
          </a:xfrm>
        </p:grpSpPr>
        <p:sp>
          <p:nvSpPr>
            <p:cNvPr id="408" name="Google Shape;408;p39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39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39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11" name="Google Shape;411;p39"/>
          <p:cNvSpPr/>
          <p:nvPr/>
        </p:nvSpPr>
        <p:spPr>
          <a:xfrm>
            <a:off x="2715127" y="1844165"/>
            <a:ext cx="261733" cy="253600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2" name="Google Shape;412;p39"/>
          <p:cNvGrpSpPr/>
          <p:nvPr/>
        </p:nvGrpSpPr>
        <p:grpSpPr>
          <a:xfrm>
            <a:off x="3168454" y="1811010"/>
            <a:ext cx="233071" cy="319892"/>
            <a:chOff x="3984000" y="1594200"/>
            <a:chExt cx="357800" cy="506800"/>
          </a:xfrm>
        </p:grpSpPr>
        <p:sp>
          <p:nvSpPr>
            <p:cNvPr id="413" name="Google Shape;413;p39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l" t="t" r="r" b="b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39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l" t="t" r="r" b="b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5" name="Google Shape;415;p39"/>
          <p:cNvGrpSpPr/>
          <p:nvPr/>
        </p:nvGrpSpPr>
        <p:grpSpPr>
          <a:xfrm>
            <a:off x="3570546" y="1879605"/>
            <a:ext cx="307070" cy="182701"/>
            <a:chOff x="4601275" y="1702875"/>
            <a:chExt cx="471400" cy="289450"/>
          </a:xfrm>
        </p:grpSpPr>
        <p:sp>
          <p:nvSpPr>
            <p:cNvPr id="416" name="Google Shape;416;p39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39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39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l" t="t" r="r" b="b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39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39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l" t="t" r="r" b="b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1" name="Google Shape;421;p39"/>
          <p:cNvGrpSpPr/>
          <p:nvPr/>
        </p:nvGrpSpPr>
        <p:grpSpPr>
          <a:xfrm>
            <a:off x="4024361" y="1834901"/>
            <a:ext cx="277627" cy="272110"/>
            <a:chOff x="5297950" y="1632050"/>
            <a:chExt cx="426200" cy="431100"/>
          </a:xfrm>
        </p:grpSpPr>
        <p:sp>
          <p:nvSpPr>
            <p:cNvPr id="422" name="Google Shape;422;p39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l" t="t" r="r" b="b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39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l" t="t" r="r" b="b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4" name="Google Shape;424;p39"/>
          <p:cNvGrpSpPr/>
          <p:nvPr/>
        </p:nvGrpSpPr>
        <p:grpSpPr>
          <a:xfrm>
            <a:off x="4462655" y="1826821"/>
            <a:ext cx="279223" cy="288285"/>
            <a:chOff x="5970800" y="1619250"/>
            <a:chExt cx="428650" cy="456725"/>
          </a:xfrm>
        </p:grpSpPr>
        <p:sp>
          <p:nvSpPr>
            <p:cNvPr id="425" name="Google Shape;425;p39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39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39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39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39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0" name="Google Shape;430;p39"/>
          <p:cNvGrpSpPr/>
          <p:nvPr/>
        </p:nvGrpSpPr>
        <p:grpSpPr>
          <a:xfrm>
            <a:off x="4889029" y="1823350"/>
            <a:ext cx="313014" cy="276718"/>
            <a:chOff x="6625350" y="1613750"/>
            <a:chExt cx="480525" cy="438400"/>
          </a:xfrm>
        </p:grpSpPr>
        <p:sp>
          <p:nvSpPr>
            <p:cNvPr id="431" name="Google Shape;431;p39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39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39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39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39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36" name="Google Shape;436;p39"/>
          <p:cNvGrpSpPr/>
          <p:nvPr/>
        </p:nvGrpSpPr>
        <p:grpSpPr>
          <a:xfrm>
            <a:off x="971395" y="2273490"/>
            <a:ext cx="236263" cy="245900"/>
            <a:chOff x="611175" y="2326900"/>
            <a:chExt cx="362700" cy="389575"/>
          </a:xfrm>
        </p:grpSpPr>
        <p:sp>
          <p:nvSpPr>
            <p:cNvPr id="437" name="Google Shape;437;p39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l" t="t" r="r" b="b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39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l" t="t" r="r" b="b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39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l" t="t" r="r" b="b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39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l" t="t" r="r" b="b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1" name="Google Shape;441;p39"/>
          <p:cNvSpPr/>
          <p:nvPr/>
        </p:nvSpPr>
        <p:spPr>
          <a:xfrm>
            <a:off x="1404158" y="2275796"/>
            <a:ext cx="248998" cy="241276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2" name="Google Shape;442;p39"/>
          <p:cNvSpPr/>
          <p:nvPr/>
        </p:nvSpPr>
        <p:spPr>
          <a:xfrm>
            <a:off x="1843270" y="2275796"/>
            <a:ext cx="248998" cy="241276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39"/>
          <p:cNvSpPr/>
          <p:nvPr/>
        </p:nvSpPr>
        <p:spPr>
          <a:xfrm>
            <a:off x="2282383" y="2275796"/>
            <a:ext cx="248998" cy="241276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4" name="Google Shape;444;p39"/>
          <p:cNvGrpSpPr/>
          <p:nvPr/>
        </p:nvGrpSpPr>
        <p:grpSpPr>
          <a:xfrm>
            <a:off x="2779470" y="2234182"/>
            <a:ext cx="132853" cy="321439"/>
            <a:chOff x="3386850" y="2264625"/>
            <a:chExt cx="203950" cy="509250"/>
          </a:xfrm>
        </p:grpSpPr>
        <p:sp>
          <p:nvSpPr>
            <p:cNvPr id="445" name="Google Shape;445;p39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l" t="t" r="r" b="b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9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l" t="t" r="r" b="b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7" name="Google Shape;447;p39"/>
          <p:cNvGrpSpPr/>
          <p:nvPr/>
        </p:nvGrpSpPr>
        <p:grpSpPr>
          <a:xfrm>
            <a:off x="3669592" y="2275036"/>
            <a:ext cx="108979" cy="239730"/>
            <a:chOff x="4753325" y="2329350"/>
            <a:chExt cx="167300" cy="379800"/>
          </a:xfrm>
        </p:grpSpPr>
        <p:sp>
          <p:nvSpPr>
            <p:cNvPr id="448" name="Google Shape;448;p39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l" t="t" r="r" b="b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9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l" t="t" r="r" b="b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0" name="Google Shape;450;p39"/>
          <p:cNvGrpSpPr/>
          <p:nvPr/>
        </p:nvGrpSpPr>
        <p:grpSpPr>
          <a:xfrm>
            <a:off x="3228496" y="2235713"/>
            <a:ext cx="112985" cy="318361"/>
            <a:chOff x="4076175" y="2267050"/>
            <a:chExt cx="173450" cy="504375"/>
          </a:xfrm>
        </p:grpSpPr>
        <p:sp>
          <p:nvSpPr>
            <p:cNvPr id="451" name="Google Shape;451;p39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l" t="t" r="r" b="b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9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l" t="t" r="r" b="b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3" name="Google Shape;453;p39"/>
          <p:cNvSpPr/>
          <p:nvPr/>
        </p:nvSpPr>
        <p:spPr>
          <a:xfrm>
            <a:off x="4038833" y="2269247"/>
            <a:ext cx="248998" cy="254374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4" name="Google Shape;454;p39"/>
          <p:cNvGrpSpPr/>
          <p:nvPr/>
        </p:nvGrpSpPr>
        <p:grpSpPr>
          <a:xfrm>
            <a:off x="4465440" y="2273869"/>
            <a:ext cx="273653" cy="245127"/>
            <a:chOff x="5975075" y="2327500"/>
            <a:chExt cx="420100" cy="388350"/>
          </a:xfrm>
        </p:grpSpPr>
        <p:sp>
          <p:nvSpPr>
            <p:cNvPr id="455" name="Google Shape;455;p39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39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7" name="Google Shape;457;p39"/>
          <p:cNvGrpSpPr/>
          <p:nvPr/>
        </p:nvGrpSpPr>
        <p:grpSpPr>
          <a:xfrm>
            <a:off x="4957426" y="2266547"/>
            <a:ext cx="167866" cy="265167"/>
            <a:chOff x="6730350" y="2315900"/>
            <a:chExt cx="257700" cy="420100"/>
          </a:xfrm>
        </p:grpSpPr>
        <p:sp>
          <p:nvSpPr>
            <p:cNvPr id="458" name="Google Shape;458;p39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39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39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39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39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3" name="Google Shape;463;p39"/>
          <p:cNvGrpSpPr/>
          <p:nvPr/>
        </p:nvGrpSpPr>
        <p:grpSpPr>
          <a:xfrm>
            <a:off x="1046958" y="2671604"/>
            <a:ext cx="85138" cy="300625"/>
            <a:chOff x="727175" y="2957625"/>
            <a:chExt cx="130700" cy="476275"/>
          </a:xfrm>
        </p:grpSpPr>
        <p:sp>
          <p:nvSpPr>
            <p:cNvPr id="464" name="Google Shape;464;p39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l" t="t" r="r" b="b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39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l" t="t" r="r" b="b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6" name="Google Shape;466;p39"/>
          <p:cNvSpPr/>
          <p:nvPr/>
        </p:nvSpPr>
        <p:spPr>
          <a:xfrm>
            <a:off x="1837310" y="2659661"/>
            <a:ext cx="260918" cy="324516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p39"/>
          <p:cNvSpPr/>
          <p:nvPr/>
        </p:nvSpPr>
        <p:spPr>
          <a:xfrm>
            <a:off x="1432007" y="2659661"/>
            <a:ext cx="193303" cy="324516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68" name="Google Shape;468;p39"/>
          <p:cNvGrpSpPr/>
          <p:nvPr/>
        </p:nvGrpSpPr>
        <p:grpSpPr>
          <a:xfrm>
            <a:off x="2256054" y="2681229"/>
            <a:ext cx="301500" cy="281357"/>
            <a:chOff x="2583325" y="2972875"/>
            <a:chExt cx="462850" cy="445750"/>
          </a:xfrm>
        </p:grpSpPr>
        <p:sp>
          <p:nvSpPr>
            <p:cNvPr id="469" name="Google Shape;469;p39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9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1" name="Google Shape;471;p39"/>
          <p:cNvGrpSpPr/>
          <p:nvPr/>
        </p:nvGrpSpPr>
        <p:grpSpPr>
          <a:xfrm>
            <a:off x="2684805" y="2723251"/>
            <a:ext cx="322182" cy="197329"/>
            <a:chOff x="3241525" y="3039450"/>
            <a:chExt cx="494600" cy="312625"/>
          </a:xfrm>
        </p:grpSpPr>
        <p:sp>
          <p:nvSpPr>
            <p:cNvPr id="472" name="Google Shape;472;p39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l" t="t" r="r" b="b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9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l" t="t" r="r" b="b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4" name="Google Shape;474;p39"/>
          <p:cNvSpPr/>
          <p:nvPr/>
        </p:nvSpPr>
        <p:spPr>
          <a:xfrm>
            <a:off x="3585796" y="2687796"/>
            <a:ext cx="276845" cy="268244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75" name="Google Shape;475;p39"/>
          <p:cNvGrpSpPr/>
          <p:nvPr/>
        </p:nvGrpSpPr>
        <p:grpSpPr>
          <a:xfrm>
            <a:off x="3996513" y="2702438"/>
            <a:ext cx="333321" cy="238957"/>
            <a:chOff x="5255200" y="3006475"/>
            <a:chExt cx="511700" cy="378575"/>
          </a:xfrm>
        </p:grpSpPr>
        <p:sp>
          <p:nvSpPr>
            <p:cNvPr id="476" name="Google Shape;476;p39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39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8" name="Google Shape;478;p39"/>
          <p:cNvGrpSpPr/>
          <p:nvPr/>
        </p:nvGrpSpPr>
        <p:grpSpPr>
          <a:xfrm>
            <a:off x="3150149" y="2688567"/>
            <a:ext cx="269680" cy="266698"/>
            <a:chOff x="3955900" y="2984500"/>
            <a:chExt cx="414000" cy="422525"/>
          </a:xfrm>
        </p:grpSpPr>
        <p:sp>
          <p:nvSpPr>
            <p:cNvPr id="479" name="Google Shape;479;p39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39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39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2" name="Google Shape;482;p39"/>
          <p:cNvSpPr/>
          <p:nvPr/>
        </p:nvSpPr>
        <p:spPr>
          <a:xfrm>
            <a:off x="940389" y="3132540"/>
            <a:ext cx="301484" cy="229709"/>
          </a:xfrm>
          <a:custGeom>
            <a:avLst/>
            <a:gdLst/>
            <a:ahLst/>
            <a:cxnLst/>
            <a:rect l="l" t="t" r="r" b="b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39"/>
          <p:cNvSpPr/>
          <p:nvPr/>
        </p:nvSpPr>
        <p:spPr>
          <a:xfrm>
            <a:off x="4497439" y="2675456"/>
            <a:ext cx="210011" cy="292924"/>
          </a:xfrm>
          <a:custGeom>
            <a:avLst/>
            <a:gdLst/>
            <a:ahLst/>
            <a:cxnLst/>
            <a:rect l="l" t="t" r="r" b="b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4" name="Google Shape;484;p39"/>
          <p:cNvGrpSpPr/>
          <p:nvPr/>
        </p:nvGrpSpPr>
        <p:grpSpPr>
          <a:xfrm>
            <a:off x="4938340" y="2684701"/>
            <a:ext cx="206038" cy="283677"/>
            <a:chOff x="6701050" y="2978375"/>
            <a:chExt cx="316300" cy="449425"/>
          </a:xfrm>
        </p:grpSpPr>
        <p:sp>
          <p:nvSpPr>
            <p:cNvPr id="485" name="Google Shape;485;p39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l" t="t" r="r" b="b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39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l" t="t" r="r" b="b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7" name="Google Shape;487;p39"/>
          <p:cNvGrpSpPr/>
          <p:nvPr/>
        </p:nvGrpSpPr>
        <p:grpSpPr>
          <a:xfrm>
            <a:off x="1381842" y="3151805"/>
            <a:ext cx="293553" cy="191175"/>
            <a:chOff x="1241275" y="3718400"/>
            <a:chExt cx="450650" cy="302875"/>
          </a:xfrm>
        </p:grpSpPr>
        <p:sp>
          <p:nvSpPr>
            <p:cNvPr id="488" name="Google Shape;488;p39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l" t="t" r="r" b="b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489;p39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l" t="t" r="r" b="b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490;p39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l" t="t" r="r" b="b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9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l" t="t" r="r" b="b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2" name="Google Shape;492;p39"/>
          <p:cNvGrpSpPr/>
          <p:nvPr/>
        </p:nvGrpSpPr>
        <p:grpSpPr>
          <a:xfrm>
            <a:off x="1824925" y="3137161"/>
            <a:ext cx="285574" cy="220841"/>
            <a:chOff x="1921475" y="3695200"/>
            <a:chExt cx="438400" cy="349875"/>
          </a:xfrm>
        </p:grpSpPr>
        <p:sp>
          <p:nvSpPr>
            <p:cNvPr id="493" name="Google Shape;493;p39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l" t="t" r="r" b="b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39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l" t="t" r="r" b="b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39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l" t="t" r="r" b="b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6" name="Google Shape;496;p39"/>
          <p:cNvGrpSpPr/>
          <p:nvPr/>
        </p:nvGrpSpPr>
        <p:grpSpPr>
          <a:xfrm>
            <a:off x="2266802" y="3133689"/>
            <a:ext cx="280004" cy="227406"/>
            <a:chOff x="2599825" y="3689700"/>
            <a:chExt cx="429850" cy="360275"/>
          </a:xfrm>
        </p:grpSpPr>
        <p:sp>
          <p:nvSpPr>
            <p:cNvPr id="497" name="Google Shape;497;p39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l" t="t" r="r" b="b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9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l" t="t" r="r" b="b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9" name="Google Shape;499;p39"/>
          <p:cNvGrpSpPr/>
          <p:nvPr/>
        </p:nvGrpSpPr>
        <p:grpSpPr>
          <a:xfrm>
            <a:off x="2719411" y="3110177"/>
            <a:ext cx="252971" cy="255920"/>
            <a:chOff x="3294650" y="3652450"/>
            <a:chExt cx="388350" cy="405450"/>
          </a:xfrm>
        </p:grpSpPr>
        <p:sp>
          <p:nvSpPr>
            <p:cNvPr id="500" name="Google Shape;500;p39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9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9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3" name="Google Shape;503;p39"/>
          <p:cNvGrpSpPr/>
          <p:nvPr/>
        </p:nvGrpSpPr>
        <p:grpSpPr>
          <a:xfrm>
            <a:off x="3137431" y="3142558"/>
            <a:ext cx="295117" cy="209669"/>
            <a:chOff x="3936375" y="3703750"/>
            <a:chExt cx="453050" cy="332175"/>
          </a:xfrm>
        </p:grpSpPr>
        <p:sp>
          <p:nvSpPr>
            <p:cNvPr id="504" name="Google Shape;504;p39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9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9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9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l" t="t" r="r" b="b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9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l" t="t" r="r" b="b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09" name="Google Shape;509;p39"/>
          <p:cNvGrpSpPr/>
          <p:nvPr/>
        </p:nvGrpSpPr>
        <p:grpSpPr>
          <a:xfrm>
            <a:off x="3576523" y="3142558"/>
            <a:ext cx="295117" cy="209669"/>
            <a:chOff x="4610450" y="3703750"/>
            <a:chExt cx="453050" cy="332175"/>
          </a:xfrm>
        </p:grpSpPr>
        <p:sp>
          <p:nvSpPr>
            <p:cNvPr id="510" name="Google Shape;510;p39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9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2" name="Google Shape;512;p39"/>
          <p:cNvGrpSpPr/>
          <p:nvPr/>
        </p:nvGrpSpPr>
        <p:grpSpPr>
          <a:xfrm>
            <a:off x="4025956" y="3121365"/>
            <a:ext cx="274435" cy="252054"/>
            <a:chOff x="5300400" y="3670175"/>
            <a:chExt cx="421300" cy="399325"/>
          </a:xfrm>
        </p:grpSpPr>
        <p:sp>
          <p:nvSpPr>
            <p:cNvPr id="513" name="Google Shape;513;p39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9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9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39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39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8" name="Google Shape;518;p39"/>
          <p:cNvSpPr/>
          <p:nvPr/>
        </p:nvSpPr>
        <p:spPr>
          <a:xfrm>
            <a:off x="4449705" y="3099402"/>
            <a:ext cx="305474" cy="295985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9" name="Google Shape;519;p39"/>
          <p:cNvGrpSpPr/>
          <p:nvPr/>
        </p:nvGrpSpPr>
        <p:grpSpPr>
          <a:xfrm>
            <a:off x="4908115" y="3118272"/>
            <a:ext cx="266488" cy="258240"/>
            <a:chOff x="6654650" y="3665275"/>
            <a:chExt cx="409100" cy="409125"/>
          </a:xfrm>
        </p:grpSpPr>
        <p:sp>
          <p:nvSpPr>
            <p:cNvPr id="520" name="Google Shape;520;p39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9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2" name="Google Shape;522;p39"/>
          <p:cNvGrpSpPr/>
          <p:nvPr/>
        </p:nvGrpSpPr>
        <p:grpSpPr>
          <a:xfrm>
            <a:off x="945144" y="3532955"/>
            <a:ext cx="288766" cy="279827"/>
            <a:chOff x="570875" y="4322250"/>
            <a:chExt cx="443300" cy="443325"/>
          </a:xfrm>
        </p:grpSpPr>
        <p:sp>
          <p:nvSpPr>
            <p:cNvPr id="523" name="Google Shape;523;p39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39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9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9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7" name="Google Shape;527;p39"/>
          <p:cNvSpPr/>
          <p:nvPr/>
        </p:nvSpPr>
        <p:spPr>
          <a:xfrm>
            <a:off x="1372336" y="3587305"/>
            <a:ext cx="312639" cy="171134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28" name="Google Shape;528;p39"/>
          <p:cNvGrpSpPr/>
          <p:nvPr/>
        </p:nvGrpSpPr>
        <p:grpSpPr>
          <a:xfrm>
            <a:off x="1862706" y="3512157"/>
            <a:ext cx="210011" cy="321423"/>
            <a:chOff x="1979475" y="4289300"/>
            <a:chExt cx="322400" cy="509225"/>
          </a:xfrm>
        </p:grpSpPr>
        <p:sp>
          <p:nvSpPr>
            <p:cNvPr id="529" name="Google Shape;529;p39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l" t="t" r="r" b="b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9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l" t="t" r="r" b="b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9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l" t="t" r="r" b="b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2" name="Google Shape;532;p39"/>
          <p:cNvGrpSpPr/>
          <p:nvPr/>
        </p:nvGrpSpPr>
        <p:grpSpPr>
          <a:xfrm>
            <a:off x="2283103" y="3516386"/>
            <a:ext cx="247793" cy="312965"/>
            <a:chOff x="2624850" y="4296000"/>
            <a:chExt cx="380400" cy="495825"/>
          </a:xfrm>
        </p:grpSpPr>
        <p:sp>
          <p:nvSpPr>
            <p:cNvPr id="533" name="Google Shape;533;p39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39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39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6" name="Google Shape;536;p39"/>
          <p:cNvSpPr/>
          <p:nvPr/>
        </p:nvSpPr>
        <p:spPr>
          <a:xfrm>
            <a:off x="3152660" y="3544525"/>
            <a:ext cx="264892" cy="256693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7" name="Google Shape;537;p39"/>
          <p:cNvSpPr/>
          <p:nvPr/>
        </p:nvSpPr>
        <p:spPr>
          <a:xfrm>
            <a:off x="2713548" y="3560715"/>
            <a:ext cx="264892" cy="224313"/>
          </a:xfrm>
          <a:custGeom>
            <a:avLst/>
            <a:gdLst/>
            <a:ahLst/>
            <a:cxnLst/>
            <a:rect l="l" t="t" r="r" b="b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8" name="Google Shape;538;p39"/>
          <p:cNvSpPr/>
          <p:nvPr/>
        </p:nvSpPr>
        <p:spPr>
          <a:xfrm>
            <a:off x="3590568" y="3543373"/>
            <a:ext cx="267302" cy="258997"/>
          </a:xfrm>
          <a:custGeom>
            <a:avLst/>
            <a:gdLst/>
            <a:ahLst/>
            <a:cxnLst/>
            <a:rect l="l" t="t" r="r" b="b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9" name="Google Shape;539;p39"/>
          <p:cNvGrpSpPr/>
          <p:nvPr/>
        </p:nvGrpSpPr>
        <p:grpSpPr>
          <a:xfrm>
            <a:off x="4010046" y="3547220"/>
            <a:ext cx="306256" cy="251297"/>
            <a:chOff x="5275975" y="4344850"/>
            <a:chExt cx="470150" cy="398125"/>
          </a:xfrm>
        </p:grpSpPr>
        <p:sp>
          <p:nvSpPr>
            <p:cNvPr id="540" name="Google Shape;540;p39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9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39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l" t="t" r="r" b="b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3" name="Google Shape;543;p39"/>
          <p:cNvSpPr/>
          <p:nvPr/>
        </p:nvSpPr>
        <p:spPr>
          <a:xfrm>
            <a:off x="4464818" y="3539523"/>
            <a:ext cx="275249" cy="266698"/>
          </a:xfrm>
          <a:custGeom>
            <a:avLst/>
            <a:gdLst/>
            <a:ahLst/>
            <a:cxnLst/>
            <a:rect l="l" t="t" r="r" b="b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4" name="Google Shape;544;p39"/>
          <p:cNvGrpSpPr/>
          <p:nvPr/>
        </p:nvGrpSpPr>
        <p:grpSpPr>
          <a:xfrm>
            <a:off x="4900152" y="3526801"/>
            <a:ext cx="282414" cy="292135"/>
            <a:chOff x="6642425" y="4312500"/>
            <a:chExt cx="433550" cy="462825"/>
          </a:xfrm>
        </p:grpSpPr>
        <p:sp>
          <p:nvSpPr>
            <p:cNvPr id="545" name="Google Shape;545;p39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l" t="t" r="r" b="b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39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l" t="t" r="r" b="b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9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l" t="t" r="r" b="b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8" name="Google Shape;548;p39"/>
          <p:cNvSpPr/>
          <p:nvPr/>
        </p:nvSpPr>
        <p:spPr>
          <a:xfrm>
            <a:off x="908176" y="3994666"/>
            <a:ext cx="362732" cy="207365"/>
          </a:xfrm>
          <a:custGeom>
            <a:avLst/>
            <a:gdLst/>
            <a:ahLst/>
            <a:cxnLst/>
            <a:rect l="l" t="t" r="r" b="b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9" name="Google Shape;549;p39"/>
          <p:cNvGrpSpPr/>
          <p:nvPr/>
        </p:nvGrpSpPr>
        <p:grpSpPr>
          <a:xfrm>
            <a:off x="1383829" y="3960372"/>
            <a:ext cx="289564" cy="275961"/>
            <a:chOff x="1244325" y="4999400"/>
            <a:chExt cx="444525" cy="437200"/>
          </a:xfrm>
        </p:grpSpPr>
        <p:sp>
          <p:nvSpPr>
            <p:cNvPr id="550" name="Google Shape;550;p39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9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9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39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39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5" name="Google Shape;555;p39"/>
          <p:cNvGrpSpPr/>
          <p:nvPr/>
        </p:nvGrpSpPr>
        <p:grpSpPr>
          <a:xfrm>
            <a:off x="1848782" y="3951504"/>
            <a:ext cx="237859" cy="293682"/>
            <a:chOff x="1958100" y="4985350"/>
            <a:chExt cx="365150" cy="465275"/>
          </a:xfrm>
        </p:grpSpPr>
        <p:sp>
          <p:nvSpPr>
            <p:cNvPr id="556" name="Google Shape;556;p39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39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9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9" name="Google Shape;559;p39"/>
          <p:cNvGrpSpPr/>
          <p:nvPr/>
        </p:nvGrpSpPr>
        <p:grpSpPr>
          <a:xfrm>
            <a:off x="2270368" y="3962676"/>
            <a:ext cx="272871" cy="271716"/>
            <a:chOff x="2605300" y="5003050"/>
            <a:chExt cx="418900" cy="430475"/>
          </a:xfrm>
        </p:grpSpPr>
        <p:sp>
          <p:nvSpPr>
            <p:cNvPr id="560" name="Google Shape;560;p39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l" t="t" r="r" b="b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39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l" t="t" r="r" b="b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39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l" t="t" r="r" b="b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3" name="Google Shape;563;p39"/>
          <p:cNvGrpSpPr/>
          <p:nvPr/>
        </p:nvGrpSpPr>
        <p:grpSpPr>
          <a:xfrm>
            <a:off x="2682819" y="3968467"/>
            <a:ext cx="326156" cy="259770"/>
            <a:chOff x="3238475" y="5012225"/>
            <a:chExt cx="500700" cy="411550"/>
          </a:xfrm>
        </p:grpSpPr>
        <p:sp>
          <p:nvSpPr>
            <p:cNvPr id="564" name="Google Shape;564;p39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l" t="t" r="r" b="b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39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l" t="t" r="r" b="b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9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9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9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9" name="Google Shape;569;p39"/>
          <p:cNvGrpSpPr/>
          <p:nvPr/>
        </p:nvGrpSpPr>
        <p:grpSpPr>
          <a:xfrm>
            <a:off x="3545093" y="3940710"/>
            <a:ext cx="357977" cy="315269"/>
            <a:chOff x="4562200" y="4968250"/>
            <a:chExt cx="549550" cy="499475"/>
          </a:xfrm>
        </p:grpSpPr>
        <p:sp>
          <p:nvSpPr>
            <p:cNvPr id="570" name="Google Shape;570;p39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39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9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39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39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5" name="Google Shape;575;p39"/>
          <p:cNvGrpSpPr/>
          <p:nvPr/>
        </p:nvGrpSpPr>
        <p:grpSpPr>
          <a:xfrm>
            <a:off x="3160897" y="3958447"/>
            <a:ext cx="248183" cy="279416"/>
            <a:chOff x="3972400" y="4996350"/>
            <a:chExt cx="381000" cy="442675"/>
          </a:xfrm>
        </p:grpSpPr>
        <p:sp>
          <p:nvSpPr>
            <p:cNvPr id="576" name="Google Shape;576;p39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l" t="t" r="r" b="b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9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l" t="t" r="r" b="b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8" name="Google Shape;578;p39"/>
          <p:cNvGrpSpPr/>
          <p:nvPr/>
        </p:nvGrpSpPr>
        <p:grpSpPr>
          <a:xfrm>
            <a:off x="3987377" y="3934935"/>
            <a:ext cx="351609" cy="326820"/>
            <a:chOff x="5241175" y="4959100"/>
            <a:chExt cx="539775" cy="517775"/>
          </a:xfrm>
        </p:grpSpPr>
        <p:sp>
          <p:nvSpPr>
            <p:cNvPr id="579" name="Google Shape;579;p39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39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9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9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9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9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5" name="Google Shape;585;p39"/>
          <p:cNvSpPr/>
          <p:nvPr/>
        </p:nvSpPr>
        <p:spPr>
          <a:xfrm>
            <a:off x="4447718" y="4015480"/>
            <a:ext cx="309448" cy="165737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6" name="Google Shape;586;p39"/>
          <p:cNvGrpSpPr/>
          <p:nvPr/>
        </p:nvGrpSpPr>
        <p:grpSpPr>
          <a:xfrm>
            <a:off x="4927999" y="3983490"/>
            <a:ext cx="225531" cy="251297"/>
            <a:chOff x="6685175" y="5036025"/>
            <a:chExt cx="346225" cy="398125"/>
          </a:xfrm>
        </p:grpSpPr>
        <p:sp>
          <p:nvSpPr>
            <p:cNvPr id="587" name="Google Shape;587;p39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l" t="t" r="r" b="b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9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l" t="t" r="r" b="b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9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l" t="t" r="r" b="b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39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l" t="t" r="r" b="b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39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l" t="t" r="r" b="b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2" name="Google Shape;592;p39"/>
          <p:cNvGrpSpPr/>
          <p:nvPr/>
        </p:nvGrpSpPr>
        <p:grpSpPr>
          <a:xfrm>
            <a:off x="5673818" y="2524625"/>
            <a:ext cx="432570" cy="421334"/>
            <a:chOff x="5926225" y="921350"/>
            <a:chExt cx="517800" cy="504350"/>
          </a:xfrm>
        </p:grpSpPr>
        <p:sp>
          <p:nvSpPr>
            <p:cNvPr id="593" name="Google Shape;593;p3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594" name="Google Shape;594;p3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</p:grpSp>
      <p:sp>
        <p:nvSpPr>
          <p:cNvPr id="595" name="Google Shape;595;p39"/>
          <p:cNvSpPr/>
          <p:nvPr/>
        </p:nvSpPr>
        <p:spPr>
          <a:xfrm>
            <a:off x="5867738" y="2760683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6" name="Google Shape;596;p39"/>
          <p:cNvGrpSpPr/>
          <p:nvPr/>
        </p:nvGrpSpPr>
        <p:grpSpPr>
          <a:xfrm>
            <a:off x="6558805" y="2504006"/>
            <a:ext cx="432570" cy="421334"/>
            <a:chOff x="5926225" y="921350"/>
            <a:chExt cx="517800" cy="504350"/>
          </a:xfrm>
        </p:grpSpPr>
        <p:sp>
          <p:nvSpPr>
            <p:cNvPr id="597" name="Google Shape;597;p3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9" name="Google Shape;599;p39"/>
          <p:cNvSpPr/>
          <p:nvPr/>
        </p:nvSpPr>
        <p:spPr>
          <a:xfrm>
            <a:off x="6752726" y="2740063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38100" cap="flat" cmpd="sng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0" name="Google Shape;600;p39"/>
          <p:cNvGrpSpPr/>
          <p:nvPr/>
        </p:nvGrpSpPr>
        <p:grpSpPr>
          <a:xfrm>
            <a:off x="5674085" y="3139421"/>
            <a:ext cx="1075937" cy="1047989"/>
            <a:chOff x="5926225" y="921350"/>
            <a:chExt cx="517800" cy="504350"/>
          </a:xfrm>
        </p:grpSpPr>
        <p:sp>
          <p:nvSpPr>
            <p:cNvPr id="601" name="Google Shape;601;p39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rgbClr val="FF99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39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rgbClr val="FF99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3" name="Google Shape;603;p39"/>
          <p:cNvSpPr/>
          <p:nvPr/>
        </p:nvSpPr>
        <p:spPr>
          <a:xfrm>
            <a:off x="6156398" y="3726518"/>
            <a:ext cx="997288" cy="56337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9525" cap="flat" cmpd="sng">
            <a:solidFill>
              <a:srgbClr val="00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39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sp>
        <p:nvSpPr>
          <p:cNvPr id="287" name="Google Shape;382;p37"/>
          <p:cNvSpPr txBox="1">
            <a:spLocks/>
          </p:cNvSpPr>
          <p:nvPr/>
        </p:nvSpPr>
        <p:spPr>
          <a:xfrm>
            <a:off x="5788841" y="782806"/>
            <a:ext cx="1884600" cy="26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fa-I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بیش از </a:t>
            </a:r>
            <a:r>
              <a:rPr lang="fa-I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B Koodak" panose="00000700000000000000" pitchFamily="2" charset="-78"/>
              </a:rPr>
              <a:t>80</a:t>
            </a:r>
            <a:r>
              <a:rPr lang="fa-I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 آیکن</a:t>
            </a:r>
          </a:p>
          <a:p>
            <a:pPr algn="ctr">
              <a:lnSpc>
                <a:spcPct val="200000"/>
              </a:lnSpc>
            </a:pPr>
            <a:r>
              <a:rPr lang="fa-IR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قابل استفاده</a:t>
            </a:r>
            <a:endParaRPr lang="fa-IR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88" name="Picture 2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5516C"/>
        </a:solidFill>
        <a:effectLst/>
      </p:bgPr>
    </p:bg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40"/>
          <p:cNvSpPr txBox="1"/>
          <p:nvPr/>
        </p:nvSpPr>
        <p:spPr>
          <a:xfrm>
            <a:off x="1036700" y="22218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✋👆👉👍👤👦👧👨👩👪💃🏃💑❤</a:t>
            </a:r>
            <a:r>
              <a:rPr lang="en" sz="3600" dirty="0" smtClean="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😂😉😋😒😭👶😸🐟🍒🍔💣📌📖🔨🎃🎈🎨🏈🏰🌏🔌</a:t>
            </a:r>
            <a:endParaRPr sz="2400" dirty="0">
              <a:solidFill>
                <a:srgbClr val="FFFFFF"/>
              </a:solidFill>
              <a:highlight>
                <a:srgbClr val="00BEF2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12" name="Google Shape;612;p40"/>
          <p:cNvSpPr txBox="1"/>
          <p:nvPr/>
        </p:nvSpPr>
        <p:spPr>
          <a:xfrm>
            <a:off x="6923600" y="925850"/>
            <a:ext cx="1440600" cy="1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9600" dirty="0">
                <a:solidFill>
                  <a:srgbClr val="F1C232"/>
                </a:solidFill>
              </a:rPr>
              <a:t>😉</a:t>
            </a:r>
            <a:endParaRPr sz="9600" dirty="0">
              <a:solidFill>
                <a:srgbClr val="F1C232"/>
              </a:solidFill>
            </a:endParaRPr>
          </a:p>
        </p:txBody>
      </p:sp>
      <p:sp>
        <p:nvSpPr>
          <p:cNvPr id="613" name="Google Shape;613;p40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28</a:t>
            </a:fld>
            <a:endParaRPr/>
          </a:p>
        </p:txBody>
      </p:sp>
      <p:sp>
        <p:nvSpPr>
          <p:cNvPr id="6" name="Google Shape;382;p37"/>
          <p:cNvSpPr txBox="1">
            <a:spLocks/>
          </p:cNvSpPr>
          <p:nvPr/>
        </p:nvSpPr>
        <p:spPr>
          <a:xfrm>
            <a:off x="1671932" y="1286682"/>
            <a:ext cx="5335751" cy="26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fa-IR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از اینکه این فایل را از </a:t>
            </a:r>
            <a:r>
              <a:rPr lang="fa-IR" sz="2000" b="1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مِستر پاورپوینت</a:t>
            </a:r>
            <a:r>
              <a:rPr lang="fa-IR" sz="2000" b="1" dirty="0" smtClean="0">
                <a:solidFill>
                  <a:schemeClr val="bg1"/>
                </a:solidFill>
                <a:cs typeface="IRANSans" panose="02040503050201020203" pitchFamily="18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IRANSans" panose="02040503050201020203" pitchFamily="18" charset="-78"/>
              </a:rPr>
              <a:t>دریافت کردید سپاسگزاریم</a:t>
            </a:r>
            <a:r>
              <a:rPr lang="fa-IR" dirty="0" smtClean="0">
                <a:solidFill>
                  <a:schemeClr val="bg1"/>
                </a:solidFill>
                <a:cs typeface="IRANSans" panose="02040503050201020203" pitchFamily="18" charset="-78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en-US" dirty="0" smtClean="0">
                <a:solidFill>
                  <a:schemeClr val="bg1"/>
                </a:solidFill>
                <a:cs typeface="IRANSans" panose="02040503050201020203" pitchFamily="18" charset="-78"/>
                <a:hlinkClick r:id="rId3"/>
              </a:rPr>
              <a:t>www.mrpp.ir</a:t>
            </a:r>
            <a:endParaRPr lang="fa-IR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15" descr="photo-1434030216411-0b793f4b4173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0592" y="1644997"/>
            <a:ext cx="2665025" cy="266502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5"/>
          <p:cNvSpPr txBox="1">
            <a:spLocks noGrp="1"/>
          </p:cNvSpPr>
          <p:nvPr>
            <p:ph type="sldNum" idx="12"/>
          </p:nvPr>
        </p:nvSpPr>
        <p:spPr>
          <a:xfrm>
            <a:off x="646242" y="627704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 dirty="0"/>
          </a:p>
        </p:txBody>
      </p:sp>
      <p:sp>
        <p:nvSpPr>
          <p:cNvPr id="7" name="Google Shape;142;p16"/>
          <p:cNvSpPr txBox="1">
            <a:spLocks/>
          </p:cNvSpPr>
          <p:nvPr/>
        </p:nvSpPr>
        <p:spPr>
          <a:xfrm>
            <a:off x="5299148" y="1644997"/>
            <a:ext cx="2677211" cy="8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r" rtl="1"/>
            <a:r>
              <a:rPr lang="fa-IR" sz="6000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سلام!</a:t>
            </a:r>
            <a:endParaRPr lang="fa-IR" sz="6000" dirty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8" name="Google Shape;143;p16"/>
          <p:cNvSpPr txBox="1">
            <a:spLocks/>
          </p:cNvSpPr>
          <p:nvPr/>
        </p:nvSpPr>
        <p:spPr>
          <a:xfrm>
            <a:off x="3689880" y="3033547"/>
            <a:ext cx="4286479" cy="146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FA8DC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r" rtl="1">
              <a:lnSpc>
                <a:spcPct val="150000"/>
              </a:lnSpc>
              <a:buFont typeface="Roboto"/>
              <a:buNone/>
            </a:pPr>
            <a:r>
              <a:rPr lang="fa-IR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ea typeface="Playfair Display"/>
                <a:cs typeface="IRANSans" panose="02040503050201020203" pitchFamily="18" charset="-78"/>
                <a:sym typeface="Playfair Display"/>
              </a:rPr>
              <a:t>علی حسینی هستم</a:t>
            </a:r>
          </a:p>
          <a:p>
            <a:pPr marL="0" indent="0" algn="r" rtl="1">
              <a:lnSpc>
                <a:spcPct val="150000"/>
              </a:lnSpc>
              <a:buClr>
                <a:schemeClr val="dk1"/>
              </a:buClr>
              <a:buSzPts val="1100"/>
              <a:buFont typeface="Roboto"/>
              <a:buNone/>
            </a:pPr>
            <a:r>
              <a:rPr lang="fa-I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من اینجا هستم چون سخنرانی</a:t>
            </a:r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 </a:t>
            </a:r>
            <a:r>
              <a:rPr lang="fa-IR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را دوست دارم</a:t>
            </a:r>
            <a:endParaRPr lang="fa-IR" sz="1400" b="1" dirty="0">
              <a:solidFill>
                <a:schemeClr val="tx1">
                  <a:lumMod val="65000"/>
                  <a:lumOff val="3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معرفی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6"/>
          <p:cNvSpPr txBox="1">
            <a:spLocks noGrp="1"/>
          </p:cNvSpPr>
          <p:nvPr>
            <p:ph type="sldNum" idx="4294967295"/>
          </p:nvPr>
        </p:nvSpPr>
        <p:spPr>
          <a:xfrm>
            <a:off x="724494" y="688150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  <p:sp>
        <p:nvSpPr>
          <p:cNvPr id="101" name="Google Shape;101;p16"/>
          <p:cNvSpPr txBox="1"/>
          <p:nvPr/>
        </p:nvSpPr>
        <p:spPr>
          <a:xfrm>
            <a:off x="6581425" y="1023850"/>
            <a:ext cx="1733700" cy="170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200" dirty="0" smtClea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.1</a:t>
            </a:r>
            <a:endParaRPr sz="7200" dirty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" name="Google Shape;149;p17"/>
          <p:cNvSpPr txBox="1">
            <a:spLocks noGrp="1"/>
          </p:cNvSpPr>
          <p:nvPr>
            <p:ph type="ctrTitle"/>
          </p:nvPr>
        </p:nvSpPr>
        <p:spPr>
          <a:xfrm>
            <a:off x="2196943" y="1875100"/>
            <a:ext cx="52959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sz="320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اول</a:t>
            </a:r>
            <a:endParaRPr sz="320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0" name="Content Placeholder 3"/>
          <p:cNvSpPr txBox="1">
            <a:spLocks/>
          </p:cNvSpPr>
          <p:nvPr/>
        </p:nvSpPr>
        <p:spPr>
          <a:xfrm>
            <a:off x="1273194" y="2726350"/>
            <a:ext cx="6945821" cy="199472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 rtl="1">
              <a:lnSpc>
                <a:spcPct val="200000"/>
              </a:lnSpc>
            </a:pPr>
            <a:r>
              <a:rPr lang="fa-IR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 چاپگرها و متون بلکه روزنامه و مجله در ستون و سطر آنچنان که لازم است.</a:t>
            </a:r>
          </a:p>
          <a:p>
            <a:pPr algn="just" rtl="1">
              <a:lnSpc>
                <a:spcPct val="200000"/>
              </a:lnSpc>
            </a:pPr>
            <a:endParaRPr lang="ko-KR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>
            <a:spLocks noGrp="1"/>
          </p:cNvSpPr>
          <p:nvPr>
            <p:ph type="body" idx="1"/>
          </p:nvPr>
        </p:nvSpPr>
        <p:spPr>
          <a:xfrm>
            <a:off x="1602475" y="1320125"/>
            <a:ext cx="5939100" cy="3175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buNone/>
            </a:pPr>
            <a:r>
              <a:rPr lang="en-US" sz="2800" i="0" dirty="0">
                <a:solidFill>
                  <a:schemeClr val="bg1"/>
                </a:solidFill>
              </a:rPr>
              <a:t> </a:t>
            </a:r>
            <a:r>
              <a:rPr lang="en" sz="2800" i="0" dirty="0">
                <a:solidFill>
                  <a:schemeClr val="bg1"/>
                </a:solidFill>
              </a:rPr>
              <a:t>“</a:t>
            </a:r>
            <a:r>
              <a:rPr lang="fa-IR" altLang="ko-KR" sz="2800" i="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 با تولید سادگی نامفهوم از صنعت چاپ و با استفاده از طراحان گرافیک است.</a:t>
            </a:r>
            <a:r>
              <a:rPr lang="en" sz="2800" i="0" dirty="0">
                <a:solidFill>
                  <a:schemeClr val="bg1"/>
                </a:solidFill>
              </a:rPr>
              <a:t>”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107" name="Google Shape;107;p17"/>
          <p:cNvSpPr txBox="1">
            <a:spLocks noGrp="1"/>
          </p:cNvSpPr>
          <p:nvPr>
            <p:ph type="sldNum" idx="12"/>
          </p:nvPr>
        </p:nvSpPr>
        <p:spPr>
          <a:xfrm>
            <a:off x="637950" y="0"/>
            <a:ext cx="7860600" cy="63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>
            <a:spLocks noGrp="1"/>
          </p:cNvSpPr>
          <p:nvPr>
            <p:ph type="sldNum" idx="12"/>
          </p:nvPr>
        </p:nvSpPr>
        <p:spPr>
          <a:xfrm>
            <a:off x="671942" y="62725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7" name="Google Shape;90;p17"/>
          <p:cNvSpPr txBox="1">
            <a:spLocks noGrp="1"/>
          </p:cNvSpPr>
          <p:nvPr>
            <p:ph type="body" idx="1"/>
          </p:nvPr>
        </p:nvSpPr>
        <p:spPr>
          <a:xfrm>
            <a:off x="1303283" y="3088382"/>
            <a:ext cx="6838886" cy="260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altLang="ko-KR" sz="1050" i="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لورم </a:t>
            </a:r>
            <a:r>
              <a:rPr lang="fa-IR" altLang="ko-KR" sz="1050" i="0" dirty="0">
                <a:latin typeface="IRANSans" panose="02040503050201020203" pitchFamily="18" charset="-78"/>
                <a:cs typeface="IRANSans" panose="02040503050201020203" pitchFamily="18" charset="-78"/>
              </a:rPr>
              <a:t>ایپسوم متن ساختگی با تولید سادگی نامفهوم از صنعت چاپ و با استفاده از طراحان گرافیک است</a:t>
            </a:r>
            <a:r>
              <a:rPr lang="fa-IR" altLang="ko-KR" sz="1050" i="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.</a:t>
            </a:r>
            <a:endParaRPr sz="1050" i="0" dirty="0"/>
          </a:p>
        </p:txBody>
      </p:sp>
      <p:sp>
        <p:nvSpPr>
          <p:cNvPr id="8" name="Google Shape;97;p18"/>
          <p:cNvSpPr txBox="1">
            <a:spLocks/>
          </p:cNvSpPr>
          <p:nvPr/>
        </p:nvSpPr>
        <p:spPr>
          <a:xfrm>
            <a:off x="2580169" y="1475437"/>
            <a:ext cx="5562000" cy="826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EC641"/>
              </a:buClr>
              <a:buSzPts val="2400"/>
              <a:buFont typeface="Roboto"/>
              <a:buChar char="◍"/>
              <a:defRPr sz="24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641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666666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algn="r" rtl="1">
              <a:lnSpc>
                <a:spcPct val="250000"/>
              </a:lnSpc>
              <a:buClr>
                <a:srgbClr val="00BEF2"/>
              </a:buClr>
              <a:buSzPct val="150000"/>
              <a:buFont typeface="Wingdings 2" panose="05020102010507070707" pitchFamily="18" charset="2"/>
              <a:buChar char="è"/>
            </a:pPr>
            <a:r>
              <a:rPr lang="fa-IR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</a:t>
            </a:r>
            <a:r>
              <a:rPr lang="fa-IR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ایپسوم متن ساختگی</a:t>
            </a:r>
            <a:endParaRPr lang="fa-IR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 rtl="1">
              <a:lnSpc>
                <a:spcPct val="250000"/>
              </a:lnSpc>
              <a:spcBef>
                <a:spcPts val="0"/>
              </a:spcBef>
              <a:buClr>
                <a:srgbClr val="00BEF2"/>
              </a:buClr>
              <a:buSzPct val="150000"/>
              <a:buFont typeface="Wingdings 2" panose="05020102010507070707" pitchFamily="18" charset="2"/>
              <a:buChar char="è"/>
            </a:pPr>
            <a:r>
              <a:rPr lang="fa-IR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</a:t>
            </a:r>
          </a:p>
          <a:p>
            <a:pPr algn="r" rtl="1">
              <a:lnSpc>
                <a:spcPct val="250000"/>
              </a:lnSpc>
              <a:spcBef>
                <a:spcPts val="0"/>
              </a:spcBef>
              <a:buClr>
                <a:srgbClr val="00BEF2"/>
              </a:buClr>
              <a:buSzPct val="150000"/>
              <a:buFont typeface="Wingdings 2" panose="05020102010507070707" pitchFamily="18" charset="2"/>
              <a:buChar char="è"/>
            </a:pPr>
            <a:r>
              <a:rPr lang="fa-IR" altLang="ko-KR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متن ساختگی</a:t>
            </a:r>
            <a:endParaRPr lang="fa-IR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شما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9"/>
          <p:cNvSpPr/>
          <p:nvPr/>
        </p:nvSpPr>
        <p:spPr>
          <a:xfrm>
            <a:off x="2548044" y="3309227"/>
            <a:ext cx="286070" cy="273149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2" name="Google Shape;122;p19"/>
          <p:cNvGrpSpPr/>
          <p:nvPr/>
        </p:nvGrpSpPr>
        <p:grpSpPr>
          <a:xfrm>
            <a:off x="2193076" y="1775341"/>
            <a:ext cx="1225623" cy="1225943"/>
            <a:chOff x="6654650" y="3665275"/>
            <a:chExt cx="409100" cy="409125"/>
          </a:xfrm>
        </p:grpSpPr>
        <p:sp>
          <p:nvSpPr>
            <p:cNvPr id="123" name="Google Shape;123;p19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19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5" name="Google Shape;125;p19"/>
          <p:cNvGrpSpPr/>
          <p:nvPr/>
        </p:nvGrpSpPr>
        <p:grpSpPr>
          <a:xfrm rot="1056937">
            <a:off x="1011535" y="2739063"/>
            <a:ext cx="809756" cy="809831"/>
            <a:chOff x="570875" y="4322250"/>
            <a:chExt cx="443300" cy="443325"/>
          </a:xfrm>
        </p:grpSpPr>
        <p:sp>
          <p:nvSpPr>
            <p:cNvPr id="126" name="Google Shape;126;p19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2551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19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2551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9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2551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9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25516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" name="Google Shape;130;p19"/>
          <p:cNvSpPr/>
          <p:nvPr/>
        </p:nvSpPr>
        <p:spPr>
          <a:xfrm rot="2466658">
            <a:off x="1102666" y="2012873"/>
            <a:ext cx="397475" cy="37952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9"/>
          <p:cNvSpPr/>
          <p:nvPr/>
        </p:nvSpPr>
        <p:spPr>
          <a:xfrm rot="-1609369">
            <a:off x="1683951" y="2251673"/>
            <a:ext cx="286027" cy="273108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9"/>
          <p:cNvSpPr/>
          <p:nvPr/>
        </p:nvSpPr>
        <p:spPr>
          <a:xfrm rot="2926158">
            <a:off x="3418309" y="2468036"/>
            <a:ext cx="214204" cy="204529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9"/>
          <p:cNvSpPr/>
          <p:nvPr/>
        </p:nvSpPr>
        <p:spPr>
          <a:xfrm rot="-1609285">
            <a:off x="2391187" y="1459698"/>
            <a:ext cx="192987" cy="184271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9"/>
          <p:cNvSpPr txBox="1">
            <a:spLocks noGrp="1"/>
          </p:cNvSpPr>
          <p:nvPr>
            <p:ph type="sldNum" idx="12"/>
          </p:nvPr>
        </p:nvSpPr>
        <p:spPr>
          <a:xfrm>
            <a:off x="7766425" y="64872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00BEF2"/>
                </a:solidFill>
              </a:rPr>
              <a:t>7</a:t>
            </a:fld>
            <a:endParaRPr dirty="0">
              <a:solidFill>
                <a:srgbClr val="00BEF2"/>
              </a:solidFill>
            </a:endParaRPr>
          </a:p>
        </p:txBody>
      </p:sp>
      <p:sp>
        <p:nvSpPr>
          <p:cNvPr id="19" name="Google Shape;168;p20"/>
          <p:cNvSpPr txBox="1">
            <a:spLocks/>
          </p:cNvSpPr>
          <p:nvPr/>
        </p:nvSpPr>
        <p:spPr>
          <a:xfrm>
            <a:off x="3316075" y="1681179"/>
            <a:ext cx="47247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sz="18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r" rtl="1"/>
            <a:r>
              <a:rPr lang="fa-IR" sz="540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مفهوم</a:t>
            </a:r>
            <a:r>
              <a:rPr lang="fa-IR" sz="54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 کلیدی</a:t>
            </a:r>
          </a:p>
        </p:txBody>
      </p:sp>
      <p:sp>
        <p:nvSpPr>
          <p:cNvPr id="20" name="Google Shape;169;p20"/>
          <p:cNvSpPr txBox="1">
            <a:spLocks/>
          </p:cNvSpPr>
          <p:nvPr/>
        </p:nvSpPr>
        <p:spPr>
          <a:xfrm>
            <a:off x="3672911" y="3143978"/>
            <a:ext cx="4167013" cy="7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191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FA8DC"/>
              </a:buClr>
              <a:buSzPts val="3000"/>
              <a:buFont typeface="Roboto"/>
              <a:buChar char="▸"/>
              <a:defRPr sz="30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▹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2400"/>
              <a:buFont typeface="Roboto"/>
              <a:buChar char="■"/>
              <a:defRPr sz="24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FA8DC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●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○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Roboto"/>
              <a:buChar char="■"/>
              <a:defRPr sz="1800" b="0" i="0" u="none" strike="noStrike" cap="none">
                <a:solidFill>
                  <a:srgbClr val="073763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indent="0" algn="ctr">
              <a:lnSpc>
                <a:spcPct val="200000"/>
              </a:lnSpc>
              <a:buFont typeface="Roboto"/>
              <a:buNone/>
            </a:pPr>
            <a:r>
              <a:rPr lang="fa-IR" sz="140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توجه مخاطبان خود را به یک مفهوم کلیدی با استفاده از آیکون ها یا تصاویر جلب کنید</a:t>
            </a:r>
            <a:endParaRPr lang="fa-IR" sz="140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>
            <a:spLocks noGrp="1"/>
          </p:cNvSpPr>
          <p:nvPr>
            <p:ph type="sldNum" idx="12"/>
          </p:nvPr>
        </p:nvSpPr>
        <p:spPr>
          <a:xfrm>
            <a:off x="647210" y="62725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شما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0" name="Google Shape;154;p21"/>
          <p:cNvSpPr txBox="1">
            <a:spLocks noGrp="1"/>
          </p:cNvSpPr>
          <p:nvPr>
            <p:ph type="body" idx="1"/>
          </p:nvPr>
        </p:nvSpPr>
        <p:spPr>
          <a:xfrm>
            <a:off x="1403131" y="1737284"/>
            <a:ext cx="2733222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دو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1" name="Google Shape;154;p21"/>
          <p:cNvSpPr txBox="1">
            <a:spLocks noGrp="1"/>
          </p:cNvSpPr>
          <p:nvPr>
            <p:ph type="body" idx="1"/>
          </p:nvPr>
        </p:nvSpPr>
        <p:spPr>
          <a:xfrm>
            <a:off x="5157795" y="1737284"/>
            <a:ext cx="2733222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یک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0"/>
          <p:cNvSpPr txBox="1">
            <a:spLocks noGrp="1"/>
          </p:cNvSpPr>
          <p:nvPr>
            <p:ph type="sldNum" idx="12"/>
          </p:nvPr>
        </p:nvSpPr>
        <p:spPr>
          <a:xfrm>
            <a:off x="647210" y="627255"/>
            <a:ext cx="548700" cy="67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-656070" y="915615"/>
            <a:ext cx="9144000" cy="383040"/>
          </a:xfrm>
        </p:spPr>
        <p:txBody>
          <a:bodyPr>
            <a:noAutofit/>
          </a:bodyPr>
          <a:lstStyle/>
          <a:p>
            <a:pPr algn="r"/>
            <a:r>
              <a:rPr lang="fa-IR" altLang="ko-KR" sz="2400" b="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شما</a:t>
            </a:r>
            <a:endParaRPr lang="fa-IR" altLang="ko-KR" sz="2400" b="0" dirty="0">
              <a:solidFill>
                <a:schemeClr val="bg1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8" name="Google Shape;154;p21"/>
          <p:cNvSpPr txBox="1">
            <a:spLocks noGrp="1"/>
          </p:cNvSpPr>
          <p:nvPr>
            <p:ph type="body" idx="1"/>
          </p:nvPr>
        </p:nvSpPr>
        <p:spPr>
          <a:xfrm>
            <a:off x="3581020" y="1789833"/>
            <a:ext cx="1847569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دو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2" name="Google Shape;154;p21"/>
          <p:cNvSpPr txBox="1">
            <a:spLocks noGrp="1"/>
          </p:cNvSpPr>
          <p:nvPr>
            <p:ph type="body" idx="1"/>
          </p:nvPr>
        </p:nvSpPr>
        <p:spPr>
          <a:xfrm>
            <a:off x="5966130" y="1789833"/>
            <a:ext cx="1847569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یک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3" name="Google Shape;154;p21"/>
          <p:cNvSpPr txBox="1">
            <a:spLocks noGrp="1"/>
          </p:cNvSpPr>
          <p:nvPr>
            <p:ph type="body" idx="1"/>
          </p:nvPr>
        </p:nvSpPr>
        <p:spPr>
          <a:xfrm>
            <a:off x="1195910" y="1789833"/>
            <a:ext cx="1847569" cy="31640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solidFill>
                  <a:srgbClr val="00BEF2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عنوان سه</a:t>
            </a:r>
            <a:endParaRPr lang="en-US" sz="1400" b="1" dirty="0" smtClean="0">
              <a:solidFill>
                <a:srgbClr val="00BEF2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spcBef>
                <a:spcPts val="600"/>
              </a:spcBef>
              <a:spcAft>
                <a:spcPts val="0"/>
              </a:spcAft>
              <a:buNone/>
            </a:pPr>
            <a:endParaRPr sz="1000"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just" rtl="1">
              <a:lnSpc>
                <a:spcPct val="150000"/>
              </a:lnSpc>
              <a:buNone/>
            </a:pP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لورم ایپسوم </a:t>
            </a:r>
            <a:r>
              <a:rPr lang="fa-IR" altLang="ko-KR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ساختگی با تولید سادگی نامفهوم از صنعت چاپ و با استفاده از طراحان گرافیک </a:t>
            </a:r>
            <a:r>
              <a:rPr lang="fa-IR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است.</a:t>
            </a:r>
            <a:endParaRPr sz="10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1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em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734</Words>
  <Application>Microsoft Office PowerPoint</Application>
  <PresentationFormat>On-screen Show (16:9)</PresentationFormat>
  <Paragraphs>151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B Koodak</vt:lpstr>
      <vt:lpstr>Arial</vt:lpstr>
      <vt:lpstr>Tinos</vt:lpstr>
      <vt:lpstr>Playfair Display</vt:lpstr>
      <vt:lpstr>Roboto</vt:lpstr>
      <vt:lpstr>IRANSans</vt:lpstr>
      <vt:lpstr>Wingdings 2</vt:lpstr>
      <vt:lpstr>Montserrat</vt:lpstr>
      <vt:lpstr>Source Sans Pro</vt:lpstr>
      <vt:lpstr>Gremio template</vt:lpstr>
      <vt:lpstr>PowerPoint Presentation</vt:lpstr>
      <vt:lpstr>داستان ما چیست ؟!</vt:lpstr>
      <vt:lpstr>معرفی</vt:lpstr>
      <vt:lpstr>عنوان اول</vt:lpstr>
      <vt:lpstr>PowerPoint Presentation</vt:lpstr>
      <vt:lpstr>عنوان شما</vt:lpstr>
      <vt:lpstr>PowerPoint Presentation</vt:lpstr>
      <vt:lpstr>عنوان شما</vt:lpstr>
      <vt:lpstr>عنوان شما</vt:lpstr>
      <vt:lpstr>یک تصویر ارزشمندتر از هزاران کلمه است</vt:lpstr>
      <vt:lpstr>می خواهید تاثیر زیادی بگذارید؟ از تصویر بزرگ استفاده کنید.</vt:lpstr>
      <vt:lpstr>از نمودار برای توضیحات خود استفاده کنید</vt:lpstr>
      <vt:lpstr>از جداول استفاده کنید</vt:lpstr>
      <vt:lpstr>PowerPoint Presentation</vt:lpstr>
      <vt:lpstr>89,526,124</vt:lpstr>
      <vt:lpstr>89,526,124$</vt:lpstr>
      <vt:lpstr>فرایند آسان ما</vt:lpstr>
      <vt:lpstr>بیایید مفاهیم را مرور کنیم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متشکرم</vt:lpstr>
      <vt:lpstr>تشکر ویژه</vt:lpstr>
      <vt:lpstr>منابع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mrppt.ir</dc:creator>
  <cp:lastModifiedBy>Vahid Sotoode parsa</cp:lastModifiedBy>
  <cp:revision>5</cp:revision>
  <dcterms:modified xsi:type="dcterms:W3CDTF">2019-01-31T06:29:18Z</dcterms:modified>
</cp:coreProperties>
</file>