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3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275606"/>
            <a:ext cx="791053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1952277"/>
            <a:ext cx="7910536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272" y="627534"/>
            <a:ext cx="3522288" cy="24888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8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 txBox="1">
            <a:spLocks/>
          </p:cNvSpPr>
          <p:nvPr/>
        </p:nvSpPr>
        <p:spPr>
          <a:xfrm>
            <a:off x="467544" y="1059582"/>
            <a:ext cx="8322431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250000"/>
              </a:lnSpc>
              <a:buFont typeface="Arial" pitchFamily="34" charset="0"/>
              <a:buNone/>
            </a:pPr>
            <a:r>
              <a:rPr lang="fa-IR" altLang="ko-K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</a:t>
            </a:r>
            <a:r>
              <a:rPr lang="en-US" altLang="ko-K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688" y="123478"/>
            <a:ext cx="9140312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altLang="ko-KR" sz="4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/>
              </a:rPr>
              <a:t>داستان ما چیست ؟!</a:t>
            </a:r>
            <a:endParaRPr lang="fa-IR" altLang="ko-KR" sz="4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 txBox="1">
            <a:spLocks/>
          </p:cNvSpPr>
          <p:nvPr/>
        </p:nvSpPr>
        <p:spPr>
          <a:xfrm>
            <a:off x="1794184" y="915566"/>
            <a:ext cx="7098295" cy="33944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250000"/>
              </a:lnSpc>
              <a:buFont typeface="Arial" pitchFamily="34" charset="0"/>
              <a:buNone/>
            </a:pPr>
            <a:r>
              <a:rPr lang="fa-IR" altLang="ko-K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</a:t>
            </a:r>
            <a:r>
              <a:rPr lang="en-US" altLang="ko-K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lang="ko-KR" altLang="en-US" sz="16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79512" y="267494"/>
            <a:ext cx="8712968" cy="8572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altLang="ko-KR" sz="4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داستان ما چیست ؟!</a:t>
            </a:r>
            <a:endParaRPr lang="fa-IR" altLang="ko-KR" sz="4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694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107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110</Words>
  <Application>Microsoft Office PowerPoint</Application>
  <PresentationFormat>On-screen Show (16:9)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Custom Design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info@mrppt.ir</dc:creator>
  <cp:lastModifiedBy>Vahid Sotoode parsa</cp:lastModifiedBy>
  <cp:revision>22</cp:revision>
  <dcterms:created xsi:type="dcterms:W3CDTF">2014-04-01T16:27:38Z</dcterms:created>
  <dcterms:modified xsi:type="dcterms:W3CDTF">2019-05-20T08:11:53Z</dcterms:modified>
</cp:coreProperties>
</file>