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Raleway Light" panose="020B0604020202020204" charset="0"/>
      <p:regular r:id="rId31"/>
      <p:bold r:id="rId32"/>
      <p:italic r:id="rId33"/>
      <p:boldItalic r:id="rId34"/>
    </p:embeddedFont>
    <p:embeddedFont>
      <p:font typeface="Raleway" panose="020B0604020202020204" charset="0"/>
      <p:regular r:id="rId35"/>
      <p:bold r:id="rId36"/>
      <p:italic r:id="rId37"/>
      <p:boldItalic r:id="rId38"/>
    </p:embeddedFont>
    <p:embeddedFont>
      <p:font typeface="Raleway ExtraBold" panose="020B0604020202020204" charset="0"/>
      <p:bold r:id="rId39"/>
      <p:boldItalic r:id="rId40"/>
    </p:embeddedFont>
    <p:embeddedFont>
      <p:font typeface="IRANSans" panose="02040503050201020203" pitchFamily="18" charset="-78"/>
      <p:regular r:id="rId41"/>
      <p:bold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6289998-B651-44AA-97BB-8BA01DF649DE}">
  <a:tblStyle styleId="{76289998-B651-44AA-97BB-8BA01DF649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5694cd56_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5694cd56_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1" name="Google Shape;681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FFB6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85800" y="3287213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ed">
  <p:cSld name="BLANK_1">
    <p:bg>
      <p:bgPr>
        <a:solidFill>
          <a:srgbClr val="FFB600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1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FFB600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434343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685800" y="27263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685800" y="38306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solidFill>
          <a:srgbClr val="FFB600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434343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757200" y="2161800"/>
            <a:ext cx="5629800" cy="81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Clr>
                <a:srgbClr val="434343"/>
              </a:buClr>
              <a:buSzPts val="3000"/>
              <a:buChar char="●"/>
              <a:defRPr sz="3000" i="1">
                <a:solidFill>
                  <a:srgbClr val="434343"/>
                </a:solidFill>
              </a:defRPr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○"/>
              <a:defRPr sz="3000" i="1">
                <a:solidFill>
                  <a:srgbClr val="434343"/>
                </a:solidFill>
              </a:defRPr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■"/>
              <a:defRPr sz="3000" i="1">
                <a:solidFill>
                  <a:srgbClr val="434343"/>
                </a:solidFill>
              </a:defRPr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●"/>
              <a:defRPr sz="3000" i="1">
                <a:solidFill>
                  <a:srgbClr val="434343"/>
                </a:solidFill>
              </a:defRPr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○"/>
              <a:defRPr sz="3000" i="1">
                <a:solidFill>
                  <a:srgbClr val="434343"/>
                </a:solidFill>
              </a:defRPr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■"/>
              <a:defRPr sz="3000" i="1">
                <a:solidFill>
                  <a:srgbClr val="434343"/>
                </a:solidFill>
              </a:defRPr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●"/>
              <a:defRPr sz="3000" i="1">
                <a:solidFill>
                  <a:srgbClr val="434343"/>
                </a:solidFill>
              </a:defRPr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○"/>
              <a:defRPr sz="3000" i="1">
                <a:solidFill>
                  <a:srgbClr val="434343"/>
                </a:solidFill>
              </a:defRPr>
            </a:lvl8pPr>
            <a:lvl9pPr marL="4114800" lvl="8" indent="-41910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000"/>
              <a:buChar char="■"/>
              <a:defRPr sz="3000" i="1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205550" y="75075"/>
            <a:ext cx="7995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 b="1">
                <a:solidFill>
                  <a:srgbClr val="434343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2000" b="1">
              <a:solidFill>
                <a:srgbClr val="434343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922000" y="1885951"/>
            <a:ext cx="6866100" cy="236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FFB600"/>
              </a:buClr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FFB600"/>
              </a:buClr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FFB600"/>
              </a:buClr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B600"/>
                </a:solidFill>
              </a:defRPr>
            </a:lvl1pPr>
            <a:lvl2pPr lvl="1">
              <a:buNone/>
              <a:defRPr>
                <a:solidFill>
                  <a:srgbClr val="FFB600"/>
                </a:solidFill>
              </a:defRPr>
            </a:lvl2pPr>
            <a:lvl3pPr lvl="2">
              <a:buNone/>
              <a:defRPr>
                <a:solidFill>
                  <a:srgbClr val="FFB600"/>
                </a:solidFill>
              </a:defRPr>
            </a:lvl3pPr>
            <a:lvl4pPr lvl="3">
              <a:buNone/>
              <a:defRPr>
                <a:solidFill>
                  <a:srgbClr val="FFB600"/>
                </a:solidFill>
              </a:defRPr>
            </a:lvl4pPr>
            <a:lvl5pPr lvl="4">
              <a:buNone/>
              <a:defRPr>
                <a:solidFill>
                  <a:srgbClr val="FFB600"/>
                </a:solidFill>
              </a:defRPr>
            </a:lvl5pPr>
            <a:lvl6pPr lvl="5">
              <a:buNone/>
              <a:defRPr>
                <a:solidFill>
                  <a:srgbClr val="FFB600"/>
                </a:solidFill>
              </a:defRPr>
            </a:lvl6pPr>
            <a:lvl7pPr lvl="6">
              <a:buNone/>
              <a:defRPr>
                <a:solidFill>
                  <a:srgbClr val="FFB600"/>
                </a:solidFill>
              </a:defRPr>
            </a:lvl7pPr>
            <a:lvl8pPr lvl="7">
              <a:buNone/>
              <a:defRPr>
                <a:solidFill>
                  <a:srgbClr val="FFB600"/>
                </a:solidFill>
              </a:defRPr>
            </a:lvl8pPr>
            <a:lvl9pPr lvl="8">
              <a:buNone/>
              <a:defRPr>
                <a:solidFill>
                  <a:srgbClr val="FFB600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922000" y="1887378"/>
            <a:ext cx="3543300" cy="3027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678687" y="1887378"/>
            <a:ext cx="3543300" cy="3027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922000" y="1930500"/>
            <a:ext cx="2332200" cy="291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373778" y="1930500"/>
            <a:ext cx="2332200" cy="291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825557" y="1930500"/>
            <a:ext cx="2332200" cy="291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457200" y="42539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10"/>
          <p:cNvSpPr/>
          <p:nvPr/>
        </p:nvSpPr>
        <p:spPr>
          <a:xfrm>
            <a:off x="390735" y="379877"/>
            <a:ext cx="8362529" cy="4383746"/>
          </a:xfrm>
          <a:custGeom>
            <a:avLst/>
            <a:gdLst/>
            <a:ahLst/>
            <a:cxnLst/>
            <a:rect l="l" t="t" r="r" b="b"/>
            <a:pathLst>
              <a:path w="285508" h="149667" fill="none" extrusionOk="0">
                <a:moveTo>
                  <a:pt x="252882" y="0"/>
                </a:moveTo>
                <a:lnTo>
                  <a:pt x="13220" y="0"/>
                </a:lnTo>
                <a:lnTo>
                  <a:pt x="13220" y="0"/>
                </a:lnTo>
                <a:lnTo>
                  <a:pt x="11826" y="61"/>
                </a:lnTo>
                <a:lnTo>
                  <a:pt x="10552" y="243"/>
                </a:lnTo>
                <a:lnTo>
                  <a:pt x="9279" y="607"/>
                </a:lnTo>
                <a:lnTo>
                  <a:pt x="8066" y="1031"/>
                </a:lnTo>
                <a:lnTo>
                  <a:pt x="6914" y="1577"/>
                </a:lnTo>
                <a:lnTo>
                  <a:pt x="5822" y="2244"/>
                </a:lnTo>
                <a:lnTo>
                  <a:pt x="4791" y="3032"/>
                </a:lnTo>
                <a:lnTo>
                  <a:pt x="3881" y="3881"/>
                </a:lnTo>
                <a:lnTo>
                  <a:pt x="3032" y="4791"/>
                </a:lnTo>
                <a:lnTo>
                  <a:pt x="2244" y="5822"/>
                </a:lnTo>
                <a:lnTo>
                  <a:pt x="1577" y="6914"/>
                </a:lnTo>
                <a:lnTo>
                  <a:pt x="1031" y="8066"/>
                </a:lnTo>
                <a:lnTo>
                  <a:pt x="607" y="9279"/>
                </a:lnTo>
                <a:lnTo>
                  <a:pt x="243" y="10552"/>
                </a:lnTo>
                <a:lnTo>
                  <a:pt x="61" y="11826"/>
                </a:lnTo>
                <a:lnTo>
                  <a:pt x="0" y="13220"/>
                </a:lnTo>
                <a:lnTo>
                  <a:pt x="0" y="136447"/>
                </a:lnTo>
                <a:lnTo>
                  <a:pt x="0" y="136447"/>
                </a:lnTo>
                <a:lnTo>
                  <a:pt x="61" y="137841"/>
                </a:lnTo>
                <a:lnTo>
                  <a:pt x="243" y="139115"/>
                </a:lnTo>
                <a:lnTo>
                  <a:pt x="607" y="140388"/>
                </a:lnTo>
                <a:lnTo>
                  <a:pt x="1031" y="141601"/>
                </a:lnTo>
                <a:lnTo>
                  <a:pt x="1577" y="142753"/>
                </a:lnTo>
                <a:lnTo>
                  <a:pt x="2244" y="143845"/>
                </a:lnTo>
                <a:lnTo>
                  <a:pt x="3032" y="144876"/>
                </a:lnTo>
                <a:lnTo>
                  <a:pt x="3881" y="145786"/>
                </a:lnTo>
                <a:lnTo>
                  <a:pt x="4791" y="146635"/>
                </a:lnTo>
                <a:lnTo>
                  <a:pt x="5822" y="147423"/>
                </a:lnTo>
                <a:lnTo>
                  <a:pt x="6914" y="148090"/>
                </a:lnTo>
                <a:lnTo>
                  <a:pt x="8066" y="148636"/>
                </a:lnTo>
                <a:lnTo>
                  <a:pt x="9279" y="149060"/>
                </a:lnTo>
                <a:lnTo>
                  <a:pt x="10552" y="149424"/>
                </a:lnTo>
                <a:lnTo>
                  <a:pt x="11826" y="149606"/>
                </a:lnTo>
                <a:lnTo>
                  <a:pt x="13220" y="149667"/>
                </a:lnTo>
                <a:lnTo>
                  <a:pt x="272288" y="149667"/>
                </a:lnTo>
                <a:lnTo>
                  <a:pt x="272288" y="149667"/>
                </a:lnTo>
                <a:lnTo>
                  <a:pt x="273682" y="149606"/>
                </a:lnTo>
                <a:lnTo>
                  <a:pt x="274956" y="149424"/>
                </a:lnTo>
                <a:lnTo>
                  <a:pt x="276229" y="149060"/>
                </a:lnTo>
                <a:lnTo>
                  <a:pt x="277442" y="148636"/>
                </a:lnTo>
                <a:lnTo>
                  <a:pt x="278594" y="148090"/>
                </a:lnTo>
                <a:lnTo>
                  <a:pt x="279686" y="147423"/>
                </a:lnTo>
                <a:lnTo>
                  <a:pt x="280717" y="146635"/>
                </a:lnTo>
                <a:lnTo>
                  <a:pt x="281627" y="145786"/>
                </a:lnTo>
                <a:lnTo>
                  <a:pt x="282476" y="144876"/>
                </a:lnTo>
                <a:lnTo>
                  <a:pt x="283264" y="143845"/>
                </a:lnTo>
                <a:lnTo>
                  <a:pt x="283931" y="142753"/>
                </a:lnTo>
                <a:lnTo>
                  <a:pt x="284477" y="141601"/>
                </a:lnTo>
                <a:lnTo>
                  <a:pt x="284901" y="140388"/>
                </a:lnTo>
                <a:lnTo>
                  <a:pt x="285265" y="139115"/>
                </a:lnTo>
                <a:lnTo>
                  <a:pt x="285447" y="137841"/>
                </a:lnTo>
                <a:lnTo>
                  <a:pt x="285508" y="136447"/>
                </a:lnTo>
                <a:lnTo>
                  <a:pt x="285508" y="32626"/>
                </a:lnTo>
              </a:path>
            </a:pathLst>
          </a:custGeom>
          <a:noFill/>
          <a:ln w="19050" cap="flat" cmpd="sng">
            <a:solidFill>
              <a:srgbClr val="FFB600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22000" y="891775"/>
            <a:ext cx="6866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22000" y="1885951"/>
            <a:ext cx="6866100" cy="23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FFB600"/>
              </a:buClr>
              <a:buSzPts val="1800"/>
              <a:buFont typeface="Raleway Light"/>
              <a:buChar char="●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FFB600"/>
              </a:buClr>
              <a:buSzPts val="1800"/>
              <a:buFont typeface="Raleway Light"/>
              <a:buChar char="○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FFB600"/>
              </a:buClr>
              <a:buSzPts val="1800"/>
              <a:buFont typeface="Raleway Light"/>
              <a:buChar char="■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 Light"/>
              <a:buChar char="●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 Light"/>
              <a:buChar char="○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 Light"/>
              <a:buChar char="■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 Light"/>
              <a:buChar char="●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 Light"/>
              <a:buChar char="○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 Light"/>
              <a:buChar char="■"/>
              <a:defRPr sz="1800">
                <a:solidFill>
                  <a:srgbClr val="666666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1pPr>
            <a:lvl2pPr lvl="1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2pPr>
            <a:lvl3pPr lvl="2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3pPr>
            <a:lvl4pPr lvl="3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4pPr>
            <a:lvl5pPr lvl="4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5pPr>
            <a:lvl6pPr lvl="5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6pPr>
            <a:lvl7pPr lvl="6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7pPr>
            <a:lvl8pPr lvl="7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8pPr>
            <a:lvl9pPr lvl="8" algn="ctr">
              <a:buNone/>
              <a:defRPr sz="1300">
                <a:solidFill>
                  <a:srgbClr val="FFB600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12"/>
          <p:cNvGrpSpPr/>
          <p:nvPr/>
        </p:nvGrpSpPr>
        <p:grpSpPr>
          <a:xfrm>
            <a:off x="7864658" y="371176"/>
            <a:ext cx="896264" cy="896314"/>
            <a:chOff x="570875" y="4322250"/>
            <a:chExt cx="443300" cy="443325"/>
          </a:xfrm>
        </p:grpSpPr>
        <p:sp>
          <p:nvSpPr>
            <p:cNvPr id="59" name="Google Shape;59;p12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2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2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2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55" y="655248"/>
            <a:ext cx="5513922" cy="3896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grpSp>
        <p:nvGrpSpPr>
          <p:cNvPr id="157" name="Google Shape;157;p21"/>
          <p:cNvGrpSpPr/>
          <p:nvPr/>
        </p:nvGrpSpPr>
        <p:grpSpPr>
          <a:xfrm>
            <a:off x="8120067" y="370812"/>
            <a:ext cx="729938" cy="641867"/>
            <a:chOff x="1928175" y="312600"/>
            <a:chExt cx="425000" cy="373700"/>
          </a:xfrm>
        </p:grpSpPr>
        <p:sp>
          <p:nvSpPr>
            <p:cNvPr id="158" name="Google Shape;158;p21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1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166" name="Google Shape;166;p22"/>
          <p:cNvGrpSpPr/>
          <p:nvPr/>
        </p:nvGrpSpPr>
        <p:grpSpPr>
          <a:xfrm>
            <a:off x="8055170" y="359331"/>
            <a:ext cx="796189" cy="662797"/>
            <a:chOff x="1244325" y="314425"/>
            <a:chExt cx="444525" cy="370050"/>
          </a:xfrm>
        </p:grpSpPr>
        <p:sp>
          <p:nvSpPr>
            <p:cNvPr id="167" name="Google Shape;167;p22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2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3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grpSp>
        <p:nvGrpSpPr>
          <p:cNvPr id="175" name="Google Shape;175;p23"/>
          <p:cNvGrpSpPr/>
          <p:nvPr/>
        </p:nvGrpSpPr>
        <p:grpSpPr>
          <a:xfrm>
            <a:off x="3703042" y="600903"/>
            <a:ext cx="4036590" cy="3941676"/>
            <a:chOff x="2256567" y="677103"/>
            <a:chExt cx="4036590" cy="3941676"/>
          </a:xfrm>
        </p:grpSpPr>
        <p:sp>
          <p:nvSpPr>
            <p:cNvPr id="176" name="Google Shape;176;p23"/>
            <p:cNvSpPr/>
            <p:nvPr/>
          </p:nvSpPr>
          <p:spPr>
            <a:xfrm rot="-6597333">
              <a:off x="4296826" y="3950027"/>
              <a:ext cx="586303" cy="586303"/>
            </a:xfrm>
            <a:prstGeom prst="ellipse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77" name="Google Shape;177;p23"/>
            <p:cNvSpPr/>
            <p:nvPr/>
          </p:nvSpPr>
          <p:spPr>
            <a:xfrm rot="-6599386">
              <a:off x="2318596" y="1407533"/>
              <a:ext cx="440541" cy="440541"/>
            </a:xfrm>
            <a:prstGeom prst="ellipse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78" name="Google Shape;178;p23"/>
            <p:cNvSpPr/>
            <p:nvPr/>
          </p:nvSpPr>
          <p:spPr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79" name="Google Shape;179;p23"/>
            <p:cNvSpPr/>
            <p:nvPr/>
          </p:nvSpPr>
          <p:spPr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80" name="Google Shape;180;p23"/>
            <p:cNvSpPr/>
            <p:nvPr/>
          </p:nvSpPr>
          <p:spPr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81" name="Google Shape;181;p23"/>
            <p:cNvSpPr/>
            <p:nvPr/>
          </p:nvSpPr>
          <p:spPr>
            <a:xfrm rot="-6597701">
              <a:off x="3267625" y="1113818"/>
              <a:ext cx="274172" cy="274172"/>
            </a:xfrm>
            <a:prstGeom prst="ellipse">
              <a:avLst/>
            </a:prstGeom>
            <a:solidFill>
              <a:srgbClr val="FFE5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</p:grpSp>
      <p:grpSp>
        <p:nvGrpSpPr>
          <p:cNvPr id="182" name="Google Shape;182;p23"/>
          <p:cNvGrpSpPr/>
          <p:nvPr/>
        </p:nvGrpSpPr>
        <p:grpSpPr>
          <a:xfrm>
            <a:off x="5893669" y="1739566"/>
            <a:ext cx="2440200" cy="2440200"/>
            <a:chOff x="4447194" y="1815766"/>
            <a:chExt cx="2440200" cy="2440200"/>
          </a:xfrm>
        </p:grpSpPr>
        <p:sp>
          <p:nvSpPr>
            <p:cNvPr id="183" name="Google Shape;183;p23"/>
            <p:cNvSpPr/>
            <p:nvPr/>
          </p:nvSpPr>
          <p:spPr>
            <a:xfrm>
              <a:off x="4447194" y="1815766"/>
              <a:ext cx="2440200" cy="2440200"/>
            </a:xfrm>
            <a:prstGeom prst="ellipse">
              <a:avLst/>
            </a:prstGeom>
            <a:solidFill>
              <a:srgbClr val="FFB600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695C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84" name="Google Shape;184;p23"/>
            <p:cNvSpPr txBox="1"/>
            <p:nvPr/>
          </p:nvSpPr>
          <p:spPr>
            <a:xfrm>
              <a:off x="4735950" y="2504275"/>
              <a:ext cx="1862700" cy="116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a-IR" sz="1200" b="1" dirty="0">
                  <a:latin typeface="IRANSans" panose="02040503050201020203" pitchFamily="18" charset="-78"/>
                  <a:cs typeface="IRANSans" panose="02040503050201020203" pitchFamily="18" charset="-78"/>
                </a:rPr>
                <a:t>مِستر پاورپوینت</a:t>
              </a:r>
              <a:endParaRPr sz="1200" dirty="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</p:grpSp>
      <p:grpSp>
        <p:nvGrpSpPr>
          <p:cNvPr id="185" name="Google Shape;185;p23"/>
          <p:cNvGrpSpPr/>
          <p:nvPr/>
        </p:nvGrpSpPr>
        <p:grpSpPr>
          <a:xfrm>
            <a:off x="5013412" y="1297853"/>
            <a:ext cx="1423800" cy="1423800"/>
            <a:chOff x="3490737" y="1374053"/>
            <a:chExt cx="1423800" cy="1423800"/>
          </a:xfrm>
        </p:grpSpPr>
        <p:sp>
          <p:nvSpPr>
            <p:cNvPr id="186" name="Google Shape;186;p23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695C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87" name="Google Shape;187;p23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a-IR" sz="1000" b="1" dirty="0">
                  <a:latin typeface="IRANSans" panose="02040503050201020203" pitchFamily="18" charset="-78"/>
                  <a:cs typeface="IRANSans" panose="02040503050201020203" pitchFamily="18" charset="-78"/>
                </a:rPr>
                <a:t>مِستر پاورپوینت</a:t>
              </a:r>
              <a:endParaRPr sz="1000" dirty="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</p:grpSp>
      <p:grpSp>
        <p:nvGrpSpPr>
          <p:cNvPr id="188" name="Google Shape;188;p23"/>
          <p:cNvGrpSpPr/>
          <p:nvPr/>
        </p:nvGrpSpPr>
        <p:grpSpPr>
          <a:xfrm>
            <a:off x="4672228" y="2862089"/>
            <a:ext cx="1498800" cy="1498800"/>
            <a:chOff x="644203" y="3718814"/>
            <a:chExt cx="1498800" cy="1498800"/>
          </a:xfrm>
        </p:grpSpPr>
        <p:sp>
          <p:nvSpPr>
            <p:cNvPr id="189" name="Google Shape;189;p23"/>
            <p:cNvSpPr/>
            <p:nvPr/>
          </p:nvSpPr>
          <p:spPr>
            <a:xfrm>
              <a:off x="644203" y="3718814"/>
              <a:ext cx="1498800" cy="14988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695C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90" name="Google Shape;190;p23"/>
            <p:cNvSpPr txBox="1"/>
            <p:nvPr/>
          </p:nvSpPr>
          <p:spPr>
            <a:xfrm>
              <a:off x="856976" y="3995875"/>
              <a:ext cx="10734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a-IR" sz="1000" b="1" dirty="0">
                  <a:latin typeface="IRANSans" panose="02040503050201020203" pitchFamily="18" charset="-78"/>
                  <a:cs typeface="IRANSans" panose="02040503050201020203" pitchFamily="18" charset="-78"/>
                </a:rPr>
                <a:t>مِستر پاورپوینت</a:t>
              </a:r>
              <a:endParaRPr sz="1000" dirty="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</p:grpSp>
      <p:grpSp>
        <p:nvGrpSpPr>
          <p:cNvPr id="191" name="Google Shape;191;p23"/>
          <p:cNvGrpSpPr/>
          <p:nvPr/>
        </p:nvGrpSpPr>
        <p:grpSpPr>
          <a:xfrm>
            <a:off x="7334059" y="1114293"/>
            <a:ext cx="1030262" cy="1030262"/>
            <a:chOff x="3490737" y="1374053"/>
            <a:chExt cx="1423800" cy="1423800"/>
          </a:xfrm>
        </p:grpSpPr>
        <p:sp>
          <p:nvSpPr>
            <p:cNvPr id="192" name="Google Shape;192;p23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00695C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  <p:sp>
          <p:nvSpPr>
            <p:cNvPr id="193" name="Google Shape;193;p23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a-IR" sz="1000" b="1" dirty="0">
                  <a:latin typeface="IRANSans" panose="02040503050201020203" pitchFamily="18" charset="-78"/>
                  <a:cs typeface="IRANSans" panose="02040503050201020203" pitchFamily="18" charset="-78"/>
                </a:rPr>
                <a:t>مِستر پاورپوینت</a:t>
              </a:r>
              <a:endParaRPr sz="1000" dirty="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endParaRPr>
            </a:p>
          </p:txBody>
        </p:sp>
      </p:grpSp>
      <p:grpSp>
        <p:nvGrpSpPr>
          <p:cNvPr id="194" name="Google Shape;194;p23"/>
          <p:cNvGrpSpPr/>
          <p:nvPr/>
        </p:nvGrpSpPr>
        <p:grpSpPr>
          <a:xfrm>
            <a:off x="8152038" y="369832"/>
            <a:ext cx="602425" cy="641836"/>
            <a:chOff x="5970800" y="1619250"/>
            <a:chExt cx="428650" cy="456725"/>
          </a:xfrm>
        </p:grpSpPr>
        <p:sp>
          <p:nvSpPr>
            <p:cNvPr id="195" name="Google Shape;195;p23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3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3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3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3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207" name="Google Shape;207;p24"/>
          <p:cNvGrpSpPr/>
          <p:nvPr/>
        </p:nvGrpSpPr>
        <p:grpSpPr>
          <a:xfrm>
            <a:off x="8089119" y="319162"/>
            <a:ext cx="728350" cy="743348"/>
            <a:chOff x="3955900" y="2984500"/>
            <a:chExt cx="414000" cy="422525"/>
          </a:xfrm>
        </p:grpSpPr>
        <p:sp>
          <p:nvSpPr>
            <p:cNvPr id="208" name="Google Shape;208;p24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4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4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5"/>
          <p:cNvSpPr/>
          <p:nvPr/>
        </p:nvSpPr>
        <p:spPr>
          <a:xfrm>
            <a:off x="920500" y="910900"/>
            <a:ext cx="7665244" cy="3651553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5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pSp>
        <p:nvGrpSpPr>
          <p:cNvPr id="219" name="Google Shape;219;p25"/>
          <p:cNvGrpSpPr/>
          <p:nvPr/>
        </p:nvGrpSpPr>
        <p:grpSpPr>
          <a:xfrm>
            <a:off x="8073445" y="369819"/>
            <a:ext cx="759617" cy="641865"/>
            <a:chOff x="3918650" y="293075"/>
            <a:chExt cx="488500" cy="412775"/>
          </a:xfrm>
        </p:grpSpPr>
        <p:sp>
          <p:nvSpPr>
            <p:cNvPr id="220" name="Google Shape;220;p25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5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grpSp>
        <p:nvGrpSpPr>
          <p:cNvPr id="230" name="Google Shape;230;p26"/>
          <p:cNvGrpSpPr/>
          <p:nvPr/>
        </p:nvGrpSpPr>
        <p:grpSpPr>
          <a:xfrm>
            <a:off x="8056529" y="173652"/>
            <a:ext cx="793438" cy="1034192"/>
            <a:chOff x="2624850" y="4296000"/>
            <a:chExt cx="380400" cy="495825"/>
          </a:xfrm>
        </p:grpSpPr>
        <p:sp>
          <p:nvSpPr>
            <p:cNvPr id="231" name="Google Shape;231;p26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6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7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245" name="Google Shape;245;p27"/>
          <p:cNvGrpSpPr/>
          <p:nvPr/>
        </p:nvGrpSpPr>
        <p:grpSpPr>
          <a:xfrm>
            <a:off x="8056529" y="173652"/>
            <a:ext cx="793438" cy="1034192"/>
            <a:chOff x="2624850" y="4296000"/>
            <a:chExt cx="380400" cy="495825"/>
          </a:xfrm>
        </p:grpSpPr>
        <p:sp>
          <p:nvSpPr>
            <p:cNvPr id="246" name="Google Shape;246;p27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7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7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255" name="Google Shape;255;p28"/>
          <p:cNvSpPr/>
          <p:nvPr/>
        </p:nvSpPr>
        <p:spPr>
          <a:xfrm>
            <a:off x="2164963" y="3238713"/>
            <a:ext cx="594300" cy="36900"/>
          </a:xfrm>
          <a:prstGeom prst="roundRect">
            <a:avLst>
              <a:gd name="adj" fmla="val 50000"/>
            </a:avLst>
          </a:pr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56" name="Google Shape;256;p28"/>
          <p:cNvSpPr/>
          <p:nvPr/>
        </p:nvSpPr>
        <p:spPr>
          <a:xfrm>
            <a:off x="1151886" y="2947750"/>
            <a:ext cx="594300" cy="594300"/>
          </a:xfrm>
          <a:prstGeom prst="ellipse">
            <a:avLst/>
          </a:prstGeom>
          <a:noFill/>
          <a:ln w="38100" cap="flat" cmpd="sng">
            <a:solidFill>
              <a:srgbClr val="FFB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57" name="Google Shape;257;p28"/>
          <p:cNvSpPr txBox="1"/>
          <p:nvPr/>
        </p:nvSpPr>
        <p:spPr>
          <a:xfrm>
            <a:off x="1230636" y="3108924"/>
            <a:ext cx="436800" cy="3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100"/>
              <a:buNone/>
            </a:pPr>
            <a:r>
              <a:rPr lang="fa-IR" sz="800" dirty="0" smtClean="0">
                <a:solidFill>
                  <a:srgbClr val="434343"/>
                </a:solidFill>
                <a:latin typeface="Raleway Light"/>
                <a:ea typeface="Raleway Light"/>
                <a:cs typeface="Raleway Light"/>
                <a:sym typeface="Raleway Light"/>
              </a:rPr>
              <a:t>4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58" name="Google Shape;258;p28"/>
          <p:cNvSpPr txBox="1"/>
          <p:nvPr/>
        </p:nvSpPr>
        <p:spPr>
          <a:xfrm>
            <a:off x="594488" y="3499125"/>
            <a:ext cx="1709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</a:p>
        </p:txBody>
      </p:sp>
      <p:sp>
        <p:nvSpPr>
          <p:cNvPr id="259" name="Google Shape;259;p28"/>
          <p:cNvSpPr txBox="1"/>
          <p:nvPr/>
        </p:nvSpPr>
        <p:spPr>
          <a:xfrm>
            <a:off x="571536" y="3955927"/>
            <a:ext cx="17550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fa-IR" sz="8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تست</a:t>
            </a:r>
            <a:endParaRPr lang="fa-IR" sz="8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60" name="Google Shape;260;p28"/>
          <p:cNvSpPr/>
          <p:nvPr/>
        </p:nvSpPr>
        <p:spPr>
          <a:xfrm>
            <a:off x="3256823" y="2947750"/>
            <a:ext cx="594300" cy="594300"/>
          </a:xfrm>
          <a:prstGeom prst="ellipse">
            <a:avLst/>
          </a:prstGeom>
          <a:noFill/>
          <a:ln w="38100" cap="flat" cmpd="sng">
            <a:solidFill>
              <a:srgbClr val="FFB6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1" name="Google Shape;261;p28"/>
          <p:cNvSpPr txBox="1"/>
          <p:nvPr/>
        </p:nvSpPr>
        <p:spPr>
          <a:xfrm>
            <a:off x="2699425" y="3499125"/>
            <a:ext cx="1709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</a:p>
        </p:txBody>
      </p:sp>
      <p:sp>
        <p:nvSpPr>
          <p:cNvPr id="262" name="Google Shape;262;p28"/>
          <p:cNvSpPr txBox="1"/>
          <p:nvPr/>
        </p:nvSpPr>
        <p:spPr>
          <a:xfrm>
            <a:off x="2699423" y="3955927"/>
            <a:ext cx="17091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spcAft>
                <a:spcPts val="1600"/>
              </a:spcAft>
            </a:pPr>
            <a:r>
              <a:rPr lang="fa-IR" sz="800" b="1" dirty="0">
                <a:latin typeface="IRANSans" panose="02040503050201020203" pitchFamily="18" charset="-78"/>
                <a:cs typeface="IRANSans" panose="02040503050201020203" pitchFamily="18" charset="-78"/>
              </a:rPr>
              <a:t>تست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3" name="Google Shape;263;p28"/>
          <p:cNvSpPr txBox="1"/>
          <p:nvPr/>
        </p:nvSpPr>
        <p:spPr>
          <a:xfrm>
            <a:off x="3256826" y="3108925"/>
            <a:ext cx="594300" cy="3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100"/>
              <a:buNone/>
            </a:pPr>
            <a:r>
              <a:rPr lang="fa-IR" sz="800" dirty="0" smtClean="0">
                <a:solidFill>
                  <a:srgbClr val="434343"/>
                </a:solidFill>
                <a:latin typeface="Raleway Light"/>
                <a:ea typeface="Raleway Light"/>
                <a:cs typeface="Raleway Light"/>
                <a:sym typeface="Raleway Light"/>
              </a:rPr>
              <a:t>3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4" name="Google Shape;264;p28"/>
          <p:cNvSpPr/>
          <p:nvPr/>
        </p:nvSpPr>
        <p:spPr>
          <a:xfrm>
            <a:off x="5338808" y="2947750"/>
            <a:ext cx="594300" cy="594300"/>
          </a:xfrm>
          <a:prstGeom prst="ellipse">
            <a:avLst/>
          </a:prstGeom>
          <a:noFill/>
          <a:ln w="3810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5" name="Google Shape;265;p28"/>
          <p:cNvSpPr txBox="1"/>
          <p:nvPr/>
        </p:nvSpPr>
        <p:spPr>
          <a:xfrm>
            <a:off x="4781413" y="3499125"/>
            <a:ext cx="1709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</a:p>
        </p:txBody>
      </p:sp>
      <p:sp>
        <p:nvSpPr>
          <p:cNvPr id="266" name="Google Shape;266;p28"/>
          <p:cNvSpPr txBox="1"/>
          <p:nvPr/>
        </p:nvSpPr>
        <p:spPr>
          <a:xfrm>
            <a:off x="4781408" y="3955925"/>
            <a:ext cx="17091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spcAft>
                <a:spcPts val="1600"/>
              </a:spcAft>
            </a:pPr>
            <a:r>
              <a:rPr lang="fa-IR" sz="800" b="1" dirty="0">
                <a:latin typeface="IRANSans" panose="02040503050201020203" pitchFamily="18" charset="-78"/>
                <a:cs typeface="IRANSans" panose="02040503050201020203" pitchFamily="18" charset="-78"/>
              </a:rPr>
              <a:t>تست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7" name="Google Shape;267;p28"/>
          <p:cNvSpPr txBox="1"/>
          <p:nvPr/>
        </p:nvSpPr>
        <p:spPr>
          <a:xfrm>
            <a:off x="5417558" y="3108924"/>
            <a:ext cx="436800" cy="3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100"/>
              <a:buNone/>
            </a:pPr>
            <a:r>
              <a:rPr lang="fa-IR" sz="800" dirty="0" smtClean="0">
                <a:solidFill>
                  <a:srgbClr val="434343"/>
                </a:solidFill>
                <a:latin typeface="Raleway Light"/>
                <a:ea typeface="Raleway Light"/>
                <a:cs typeface="Raleway Light"/>
                <a:sym typeface="Raleway Light"/>
              </a:rPr>
              <a:t>2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8" name="Google Shape;268;p28"/>
          <p:cNvSpPr/>
          <p:nvPr/>
        </p:nvSpPr>
        <p:spPr>
          <a:xfrm>
            <a:off x="7420786" y="2947750"/>
            <a:ext cx="594300" cy="594300"/>
          </a:xfrm>
          <a:prstGeom prst="ellipse">
            <a:avLst/>
          </a:prstGeom>
          <a:noFill/>
          <a:ln w="38100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69" name="Google Shape;269;p28"/>
          <p:cNvSpPr txBox="1"/>
          <p:nvPr/>
        </p:nvSpPr>
        <p:spPr>
          <a:xfrm>
            <a:off x="6863388" y="3499125"/>
            <a:ext cx="1709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spcBef>
                <a:spcPts val="600"/>
              </a:spcBef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</a:p>
        </p:txBody>
      </p:sp>
      <p:sp>
        <p:nvSpPr>
          <p:cNvPr id="270" name="Google Shape;270;p28"/>
          <p:cNvSpPr txBox="1"/>
          <p:nvPr/>
        </p:nvSpPr>
        <p:spPr>
          <a:xfrm>
            <a:off x="6863386" y="3955927"/>
            <a:ext cx="1709100" cy="7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spcAft>
                <a:spcPts val="1600"/>
              </a:spcAft>
            </a:pPr>
            <a:r>
              <a:rPr lang="fa-IR" sz="800" b="1" dirty="0">
                <a:latin typeface="IRANSans" panose="02040503050201020203" pitchFamily="18" charset="-78"/>
                <a:cs typeface="IRANSans" panose="02040503050201020203" pitchFamily="18" charset="-78"/>
              </a:rPr>
              <a:t>تست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71" name="Google Shape;271;p28"/>
          <p:cNvSpPr txBox="1"/>
          <p:nvPr/>
        </p:nvSpPr>
        <p:spPr>
          <a:xfrm>
            <a:off x="7499536" y="3108924"/>
            <a:ext cx="436800" cy="3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100"/>
              <a:buNone/>
            </a:pPr>
            <a:r>
              <a:rPr lang="fa-IR" sz="800" dirty="0">
                <a:solidFill>
                  <a:srgbClr val="434343"/>
                </a:solidFill>
                <a:latin typeface="Raleway Light"/>
                <a:ea typeface="Raleway Light"/>
                <a:cs typeface="Raleway Light"/>
                <a:sym typeface="Raleway Light"/>
              </a:rPr>
              <a:t>1</a:t>
            </a:r>
            <a:endParaRPr sz="8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72" name="Google Shape;272;p28"/>
          <p:cNvSpPr/>
          <p:nvPr/>
        </p:nvSpPr>
        <p:spPr>
          <a:xfrm>
            <a:off x="4337175" y="3238713"/>
            <a:ext cx="594300" cy="369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273" name="Google Shape;273;p28"/>
          <p:cNvSpPr/>
          <p:nvPr/>
        </p:nvSpPr>
        <p:spPr>
          <a:xfrm>
            <a:off x="6419150" y="3238713"/>
            <a:ext cx="594300" cy="36900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grpSp>
        <p:nvGrpSpPr>
          <p:cNvPr id="274" name="Google Shape;274;p28"/>
          <p:cNvGrpSpPr/>
          <p:nvPr/>
        </p:nvGrpSpPr>
        <p:grpSpPr>
          <a:xfrm>
            <a:off x="7964730" y="329098"/>
            <a:ext cx="977040" cy="722851"/>
            <a:chOff x="5255200" y="3006475"/>
            <a:chExt cx="511700" cy="378575"/>
          </a:xfrm>
        </p:grpSpPr>
        <p:sp>
          <p:nvSpPr>
            <p:cNvPr id="275" name="Google Shape;275;p28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Google Shape;88;p15"/>
          <p:cNvSpPr txBox="1">
            <a:spLocks/>
          </p:cNvSpPr>
          <p:nvPr/>
        </p:nvSpPr>
        <p:spPr>
          <a:xfrm>
            <a:off x="5933108" y="1344138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800"/>
              <a:buFont typeface="Raleway ExtraBold"/>
              <a:buNone/>
              <a:defRPr sz="5800" b="0" i="0" u="none" strike="noStrike" cap="none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9pPr>
          </a:lstStyle>
          <a:p>
            <a:pPr algn="r">
              <a:spcBef>
                <a:spcPts val="600"/>
              </a:spcBef>
            </a:pPr>
            <a:endParaRPr lang="fa-IR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9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grpSp>
        <p:nvGrpSpPr>
          <p:cNvPr id="289" name="Google Shape;289;p29"/>
          <p:cNvGrpSpPr/>
          <p:nvPr/>
        </p:nvGrpSpPr>
        <p:grpSpPr>
          <a:xfrm>
            <a:off x="8054838" y="308799"/>
            <a:ext cx="796168" cy="763718"/>
            <a:chOff x="5241175" y="4959100"/>
            <a:chExt cx="539775" cy="517775"/>
          </a:xfrm>
        </p:grpSpPr>
        <p:sp>
          <p:nvSpPr>
            <p:cNvPr id="290" name="Google Shape;290;p2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9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9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9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303" name="Google Shape;303;p30"/>
          <p:cNvGrpSpPr/>
          <p:nvPr/>
        </p:nvGrpSpPr>
        <p:grpSpPr>
          <a:xfrm>
            <a:off x="8089130" y="310376"/>
            <a:ext cx="728350" cy="760421"/>
            <a:chOff x="3294650" y="3652450"/>
            <a:chExt cx="388350" cy="405450"/>
          </a:xfrm>
        </p:grpSpPr>
        <p:sp>
          <p:nvSpPr>
            <p:cNvPr id="304" name="Google Shape;304;p30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0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0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body" idx="1"/>
          </p:nvPr>
        </p:nvSpPr>
        <p:spPr>
          <a:xfrm>
            <a:off x="922000" y="1734976"/>
            <a:ext cx="3543300" cy="21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endParaRPr lang="fa-IR" sz="1200" b="1" dirty="0">
              <a:solidFill>
                <a:srgbClr val="434343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72" name="Google Shape;72;p13"/>
          <p:cNvGrpSpPr/>
          <p:nvPr/>
        </p:nvGrpSpPr>
        <p:grpSpPr>
          <a:xfrm>
            <a:off x="8087089" y="356400"/>
            <a:ext cx="618316" cy="748360"/>
            <a:chOff x="584925" y="922575"/>
            <a:chExt cx="415200" cy="502525"/>
          </a:xfrm>
        </p:grpSpPr>
        <p:sp>
          <p:nvSpPr>
            <p:cNvPr id="73" name="Google Shape;73;p13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1"/>
          <p:cNvSpPr/>
          <p:nvPr/>
        </p:nvSpPr>
        <p:spPr>
          <a:xfrm>
            <a:off x="5308950" y="662225"/>
            <a:ext cx="1903227" cy="3818991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1"/>
          <p:cNvSpPr/>
          <p:nvPr/>
        </p:nvSpPr>
        <p:spPr>
          <a:xfrm>
            <a:off x="5394536" y="982504"/>
            <a:ext cx="1732200" cy="30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fa-IR" sz="1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endParaRPr lang="fa-IR" sz="1000" dirty="0"/>
          </a:p>
        </p:txBody>
      </p:sp>
      <p:sp>
        <p:nvSpPr>
          <p:cNvPr id="314" name="Google Shape;314;p31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315" name="Google Shape;315;p31"/>
          <p:cNvGrpSpPr/>
          <p:nvPr/>
        </p:nvGrpSpPr>
        <p:grpSpPr>
          <a:xfrm>
            <a:off x="7864658" y="371176"/>
            <a:ext cx="896264" cy="896314"/>
            <a:chOff x="570875" y="4322250"/>
            <a:chExt cx="443300" cy="443325"/>
          </a:xfrm>
        </p:grpSpPr>
        <p:sp>
          <p:nvSpPr>
            <p:cNvPr id="316" name="Google Shape;316;p31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1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1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1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2"/>
          <p:cNvSpPr/>
          <p:nvPr/>
        </p:nvSpPr>
        <p:spPr>
          <a:xfrm>
            <a:off x="5342400" y="700875"/>
            <a:ext cx="1789641" cy="3766169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2"/>
          <p:cNvSpPr/>
          <p:nvPr/>
        </p:nvSpPr>
        <p:spPr>
          <a:xfrm>
            <a:off x="5468902" y="1244228"/>
            <a:ext cx="15267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endParaRPr lang="fa-IR" sz="1000" dirty="0"/>
          </a:p>
        </p:txBody>
      </p:sp>
      <p:sp>
        <p:nvSpPr>
          <p:cNvPr id="326" name="Google Shape;326;p32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grpSp>
        <p:nvGrpSpPr>
          <p:cNvPr id="328" name="Google Shape;328;p32"/>
          <p:cNvGrpSpPr/>
          <p:nvPr/>
        </p:nvGrpSpPr>
        <p:grpSpPr>
          <a:xfrm>
            <a:off x="7864658" y="371176"/>
            <a:ext cx="896264" cy="896314"/>
            <a:chOff x="570875" y="4322250"/>
            <a:chExt cx="443300" cy="443325"/>
          </a:xfrm>
        </p:grpSpPr>
        <p:sp>
          <p:nvSpPr>
            <p:cNvPr id="329" name="Google Shape;329;p32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3"/>
          <p:cNvSpPr/>
          <p:nvPr/>
        </p:nvSpPr>
        <p:spPr>
          <a:xfrm>
            <a:off x="4914875" y="715475"/>
            <a:ext cx="2625156" cy="3712634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3"/>
          <p:cNvSpPr/>
          <p:nvPr/>
        </p:nvSpPr>
        <p:spPr>
          <a:xfrm>
            <a:off x="5096022" y="1057088"/>
            <a:ext cx="2273100" cy="30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endParaRPr lang="fa-IR" sz="1000" dirty="0"/>
          </a:p>
        </p:txBody>
      </p:sp>
      <p:sp>
        <p:nvSpPr>
          <p:cNvPr id="339" name="Google Shape;339;p33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grpSp>
        <p:nvGrpSpPr>
          <p:cNvPr id="341" name="Google Shape;341;p33"/>
          <p:cNvGrpSpPr/>
          <p:nvPr/>
        </p:nvGrpSpPr>
        <p:grpSpPr>
          <a:xfrm>
            <a:off x="7864658" y="371176"/>
            <a:ext cx="896264" cy="896314"/>
            <a:chOff x="570875" y="4322250"/>
            <a:chExt cx="443300" cy="443325"/>
          </a:xfrm>
        </p:grpSpPr>
        <p:sp>
          <p:nvSpPr>
            <p:cNvPr id="342" name="Google Shape;342;p33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3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3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3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4"/>
          <p:cNvSpPr/>
          <p:nvPr/>
        </p:nvSpPr>
        <p:spPr>
          <a:xfrm>
            <a:off x="3591500" y="755451"/>
            <a:ext cx="4674514" cy="3639162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34"/>
          <p:cNvSpPr/>
          <p:nvPr/>
        </p:nvSpPr>
        <p:spPr>
          <a:xfrm>
            <a:off x="3787106" y="948699"/>
            <a:ext cx="4283100" cy="27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buNone/>
            </a:pPr>
            <a:r>
              <a:rPr lang="fa-IR" sz="1000" b="1" dirty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endParaRPr lang="fa-IR" sz="1000" dirty="0"/>
          </a:p>
        </p:txBody>
      </p:sp>
      <p:sp>
        <p:nvSpPr>
          <p:cNvPr id="352" name="Google Shape;352;p34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grpSp>
        <p:nvGrpSpPr>
          <p:cNvPr id="354" name="Google Shape;354;p34"/>
          <p:cNvGrpSpPr/>
          <p:nvPr/>
        </p:nvGrpSpPr>
        <p:grpSpPr>
          <a:xfrm>
            <a:off x="7864658" y="371176"/>
            <a:ext cx="896264" cy="896314"/>
            <a:chOff x="570875" y="4322250"/>
            <a:chExt cx="443300" cy="443325"/>
          </a:xfrm>
        </p:grpSpPr>
        <p:sp>
          <p:nvSpPr>
            <p:cNvPr id="355" name="Google Shape;355;p34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4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4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4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5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366" name="Google Shape;366;p35"/>
          <p:cNvSpPr/>
          <p:nvPr/>
        </p:nvSpPr>
        <p:spPr>
          <a:xfrm>
            <a:off x="8054234" y="327815"/>
            <a:ext cx="798007" cy="725835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6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/>
          </a:p>
        </p:txBody>
      </p:sp>
      <p:grpSp>
        <p:nvGrpSpPr>
          <p:cNvPr id="374" name="Google Shape;374;p36"/>
          <p:cNvGrpSpPr/>
          <p:nvPr/>
        </p:nvGrpSpPr>
        <p:grpSpPr>
          <a:xfrm>
            <a:off x="8020981" y="291515"/>
            <a:ext cx="863978" cy="798681"/>
            <a:chOff x="5975075" y="2327500"/>
            <a:chExt cx="420100" cy="388350"/>
          </a:xfrm>
        </p:grpSpPr>
        <p:sp>
          <p:nvSpPr>
            <p:cNvPr id="375" name="Google Shape;375;p36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6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7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26</a:t>
            </a:fld>
            <a:endParaRPr/>
          </a:p>
        </p:txBody>
      </p:sp>
      <p:grpSp>
        <p:nvGrpSpPr>
          <p:cNvPr id="385" name="Google Shape;385;p37"/>
          <p:cNvGrpSpPr/>
          <p:nvPr/>
        </p:nvGrpSpPr>
        <p:grpSpPr>
          <a:xfrm>
            <a:off x="8078089" y="287509"/>
            <a:ext cx="750970" cy="806615"/>
            <a:chOff x="611175" y="2326900"/>
            <a:chExt cx="362700" cy="389575"/>
          </a:xfrm>
        </p:grpSpPr>
        <p:sp>
          <p:nvSpPr>
            <p:cNvPr id="386" name="Google Shape;386;p37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7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Google Shape;394;p38"/>
          <p:cNvGrpSpPr/>
          <p:nvPr/>
        </p:nvGrpSpPr>
        <p:grpSpPr>
          <a:xfrm>
            <a:off x="1450117" y="571275"/>
            <a:ext cx="310819" cy="393090"/>
            <a:chOff x="584925" y="238125"/>
            <a:chExt cx="415200" cy="525100"/>
          </a:xfrm>
        </p:grpSpPr>
        <p:sp>
          <p:nvSpPr>
            <p:cNvPr id="395" name="Google Shape;395;p38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8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8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8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8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8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1" name="Google Shape;401;p38"/>
          <p:cNvGrpSpPr/>
          <p:nvPr/>
        </p:nvGrpSpPr>
        <p:grpSpPr>
          <a:xfrm>
            <a:off x="1943744" y="628393"/>
            <a:ext cx="332771" cy="277019"/>
            <a:chOff x="1244325" y="314425"/>
            <a:chExt cx="444525" cy="370050"/>
          </a:xfrm>
        </p:grpSpPr>
        <p:sp>
          <p:nvSpPr>
            <p:cNvPr id="402" name="Google Shape;402;p38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8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" name="Google Shape;404;p38"/>
          <p:cNvGrpSpPr/>
          <p:nvPr/>
        </p:nvGrpSpPr>
        <p:grpSpPr>
          <a:xfrm>
            <a:off x="2455674" y="627027"/>
            <a:ext cx="318155" cy="279752"/>
            <a:chOff x="1928175" y="312600"/>
            <a:chExt cx="425000" cy="373700"/>
          </a:xfrm>
        </p:grpSpPr>
        <p:sp>
          <p:nvSpPr>
            <p:cNvPr id="405" name="Google Shape;405;p38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8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7" name="Google Shape;407;p38"/>
          <p:cNvSpPr/>
          <p:nvPr/>
        </p:nvSpPr>
        <p:spPr>
          <a:xfrm>
            <a:off x="2989170" y="616985"/>
            <a:ext cx="260550" cy="299852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38"/>
          <p:cNvSpPr/>
          <p:nvPr/>
        </p:nvSpPr>
        <p:spPr>
          <a:xfrm>
            <a:off x="3511620" y="617903"/>
            <a:ext cx="224917" cy="298018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9" name="Google Shape;409;p38"/>
          <p:cNvGrpSpPr/>
          <p:nvPr/>
        </p:nvGrpSpPr>
        <p:grpSpPr>
          <a:xfrm>
            <a:off x="3945744" y="612411"/>
            <a:ext cx="365691" cy="309003"/>
            <a:chOff x="3918650" y="293075"/>
            <a:chExt cx="488500" cy="412775"/>
          </a:xfrm>
        </p:grpSpPr>
        <p:sp>
          <p:nvSpPr>
            <p:cNvPr id="410" name="Google Shape;410;p38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8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8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3" name="Google Shape;413;p38"/>
          <p:cNvGrpSpPr/>
          <p:nvPr/>
        </p:nvGrpSpPr>
        <p:grpSpPr>
          <a:xfrm>
            <a:off x="4482808" y="589092"/>
            <a:ext cx="300787" cy="355622"/>
            <a:chOff x="4636075" y="261925"/>
            <a:chExt cx="401800" cy="475050"/>
          </a:xfrm>
        </p:grpSpPr>
        <p:sp>
          <p:nvSpPr>
            <p:cNvPr id="414" name="Google Shape;414;p38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8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8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8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8" name="Google Shape;418;p38"/>
          <p:cNvSpPr/>
          <p:nvPr/>
        </p:nvSpPr>
        <p:spPr>
          <a:xfrm>
            <a:off x="4965648" y="616518"/>
            <a:ext cx="344655" cy="300787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9" name="Google Shape;419;p38"/>
          <p:cNvGrpSpPr/>
          <p:nvPr/>
        </p:nvGrpSpPr>
        <p:grpSpPr>
          <a:xfrm>
            <a:off x="5491584" y="618811"/>
            <a:ext cx="301686" cy="295734"/>
            <a:chOff x="5983625" y="301625"/>
            <a:chExt cx="403000" cy="395050"/>
          </a:xfrm>
        </p:grpSpPr>
        <p:sp>
          <p:nvSpPr>
            <p:cNvPr id="420" name="Google Shape;420;p38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8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8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8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8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8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8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8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8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8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8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8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8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8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8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8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8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8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8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8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0" name="Google Shape;440;p38"/>
          <p:cNvGrpSpPr/>
          <p:nvPr/>
        </p:nvGrpSpPr>
        <p:grpSpPr>
          <a:xfrm>
            <a:off x="5998480" y="616509"/>
            <a:ext cx="297119" cy="296670"/>
            <a:chOff x="6660750" y="298550"/>
            <a:chExt cx="396900" cy="396300"/>
          </a:xfrm>
        </p:grpSpPr>
        <p:sp>
          <p:nvSpPr>
            <p:cNvPr id="441" name="Google Shape;441;p38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8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3" name="Google Shape;443;p38"/>
          <p:cNvGrpSpPr/>
          <p:nvPr/>
        </p:nvGrpSpPr>
        <p:grpSpPr>
          <a:xfrm>
            <a:off x="1450117" y="1083654"/>
            <a:ext cx="310819" cy="376190"/>
            <a:chOff x="584925" y="922575"/>
            <a:chExt cx="415200" cy="502525"/>
          </a:xfrm>
        </p:grpSpPr>
        <p:sp>
          <p:nvSpPr>
            <p:cNvPr id="444" name="Google Shape;444;p38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8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8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7" name="Google Shape;447;p38"/>
          <p:cNvGrpSpPr/>
          <p:nvPr/>
        </p:nvGrpSpPr>
        <p:grpSpPr>
          <a:xfrm>
            <a:off x="1945578" y="1074970"/>
            <a:ext cx="329122" cy="392192"/>
            <a:chOff x="1246775" y="910975"/>
            <a:chExt cx="439650" cy="523900"/>
          </a:xfrm>
        </p:grpSpPr>
        <p:sp>
          <p:nvSpPr>
            <p:cNvPr id="448" name="Google Shape;448;p38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8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8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1" name="Google Shape;451;p38"/>
          <p:cNvGrpSpPr/>
          <p:nvPr/>
        </p:nvGrpSpPr>
        <p:grpSpPr>
          <a:xfrm>
            <a:off x="2454308" y="1138040"/>
            <a:ext cx="320887" cy="266951"/>
            <a:chOff x="1926350" y="995225"/>
            <a:chExt cx="428650" cy="356600"/>
          </a:xfrm>
        </p:grpSpPr>
        <p:sp>
          <p:nvSpPr>
            <p:cNvPr id="452" name="Google Shape;452;p38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38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38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38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6" name="Google Shape;456;p38"/>
          <p:cNvSpPr/>
          <p:nvPr/>
        </p:nvSpPr>
        <p:spPr>
          <a:xfrm>
            <a:off x="2962649" y="1115666"/>
            <a:ext cx="313589" cy="311754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38"/>
          <p:cNvSpPr/>
          <p:nvPr/>
        </p:nvSpPr>
        <p:spPr>
          <a:xfrm>
            <a:off x="3467750" y="1131218"/>
            <a:ext cx="312653" cy="280669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38"/>
          <p:cNvSpPr/>
          <p:nvPr/>
        </p:nvSpPr>
        <p:spPr>
          <a:xfrm>
            <a:off x="3976950" y="1133502"/>
            <a:ext cx="303520" cy="276084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8"/>
          <p:cNvSpPr/>
          <p:nvPr/>
        </p:nvSpPr>
        <p:spPr>
          <a:xfrm>
            <a:off x="4491634" y="1136234"/>
            <a:ext cx="283420" cy="270619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0" name="Google Shape;460;p38"/>
          <p:cNvGrpSpPr/>
          <p:nvPr/>
        </p:nvGrpSpPr>
        <p:grpSpPr>
          <a:xfrm>
            <a:off x="4981488" y="1117940"/>
            <a:ext cx="312653" cy="313102"/>
            <a:chOff x="5302225" y="968375"/>
            <a:chExt cx="417650" cy="418250"/>
          </a:xfrm>
        </p:grpSpPr>
        <p:sp>
          <p:nvSpPr>
            <p:cNvPr id="461" name="Google Shape;461;p38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8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3" name="Google Shape;463;p38"/>
          <p:cNvGrpSpPr/>
          <p:nvPr/>
        </p:nvGrpSpPr>
        <p:grpSpPr>
          <a:xfrm>
            <a:off x="5448615" y="1082737"/>
            <a:ext cx="387625" cy="377556"/>
            <a:chOff x="5926225" y="921350"/>
            <a:chExt cx="517800" cy="504350"/>
          </a:xfrm>
        </p:grpSpPr>
        <p:sp>
          <p:nvSpPr>
            <p:cNvPr id="464" name="Google Shape;464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6" name="Google Shape;466;p38"/>
          <p:cNvGrpSpPr/>
          <p:nvPr/>
        </p:nvGrpSpPr>
        <p:grpSpPr>
          <a:xfrm>
            <a:off x="5966028" y="1090055"/>
            <a:ext cx="362023" cy="362940"/>
            <a:chOff x="6617400" y="931125"/>
            <a:chExt cx="483600" cy="484825"/>
          </a:xfrm>
        </p:grpSpPr>
        <p:sp>
          <p:nvSpPr>
            <p:cNvPr id="467" name="Google Shape;467;p38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8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9" name="Google Shape;469;p38"/>
          <p:cNvGrpSpPr/>
          <p:nvPr/>
        </p:nvGrpSpPr>
        <p:grpSpPr>
          <a:xfrm>
            <a:off x="1430916" y="1653620"/>
            <a:ext cx="349222" cy="245017"/>
            <a:chOff x="559275" y="1683950"/>
            <a:chExt cx="466500" cy="327300"/>
          </a:xfrm>
        </p:grpSpPr>
        <p:sp>
          <p:nvSpPr>
            <p:cNvPr id="470" name="Google Shape;470;p38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8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2" name="Google Shape;472;p38"/>
          <p:cNvGrpSpPr/>
          <p:nvPr/>
        </p:nvGrpSpPr>
        <p:grpSpPr>
          <a:xfrm>
            <a:off x="1935528" y="1605185"/>
            <a:ext cx="349222" cy="341904"/>
            <a:chOff x="1233350" y="1619250"/>
            <a:chExt cx="466500" cy="456725"/>
          </a:xfrm>
        </p:grpSpPr>
        <p:sp>
          <p:nvSpPr>
            <p:cNvPr id="473" name="Google Shape;473;p38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8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8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8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7" name="Google Shape;477;p38"/>
          <p:cNvGrpSpPr/>
          <p:nvPr/>
        </p:nvGrpSpPr>
        <p:grpSpPr>
          <a:xfrm>
            <a:off x="2451108" y="1612484"/>
            <a:ext cx="327288" cy="327288"/>
            <a:chOff x="1922075" y="1629000"/>
            <a:chExt cx="437200" cy="437200"/>
          </a:xfrm>
        </p:grpSpPr>
        <p:sp>
          <p:nvSpPr>
            <p:cNvPr id="478" name="Google Shape;478;p38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8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0" name="Google Shape;480;p38"/>
          <p:cNvGrpSpPr/>
          <p:nvPr/>
        </p:nvGrpSpPr>
        <p:grpSpPr>
          <a:xfrm>
            <a:off x="2954354" y="1611118"/>
            <a:ext cx="330020" cy="330020"/>
            <a:chOff x="2594325" y="1627175"/>
            <a:chExt cx="440850" cy="440850"/>
          </a:xfrm>
        </p:grpSpPr>
        <p:sp>
          <p:nvSpPr>
            <p:cNvPr id="481" name="Google Shape;481;p38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8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8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4" name="Google Shape;484;p38"/>
          <p:cNvSpPr/>
          <p:nvPr/>
        </p:nvSpPr>
        <p:spPr>
          <a:xfrm>
            <a:off x="3473683" y="1625800"/>
            <a:ext cx="300787" cy="300769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5" name="Google Shape;485;p38"/>
          <p:cNvGrpSpPr/>
          <p:nvPr/>
        </p:nvGrpSpPr>
        <p:grpSpPr>
          <a:xfrm>
            <a:off x="3994665" y="1586433"/>
            <a:ext cx="267849" cy="379390"/>
            <a:chOff x="3984000" y="1594200"/>
            <a:chExt cx="357800" cy="506800"/>
          </a:xfrm>
        </p:grpSpPr>
        <p:sp>
          <p:nvSpPr>
            <p:cNvPr id="486" name="Google Shape;486;p38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8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8" name="Google Shape;488;p38"/>
          <p:cNvGrpSpPr/>
          <p:nvPr/>
        </p:nvGrpSpPr>
        <p:grpSpPr>
          <a:xfrm>
            <a:off x="4456757" y="1667787"/>
            <a:ext cx="352890" cy="216682"/>
            <a:chOff x="4601275" y="1702875"/>
            <a:chExt cx="471400" cy="289450"/>
          </a:xfrm>
        </p:grpSpPr>
        <p:sp>
          <p:nvSpPr>
            <p:cNvPr id="489" name="Google Shape;489;p38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8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8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8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8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4" name="Google Shape;494;p38"/>
          <p:cNvGrpSpPr/>
          <p:nvPr/>
        </p:nvGrpSpPr>
        <p:grpSpPr>
          <a:xfrm>
            <a:off x="4978288" y="1614767"/>
            <a:ext cx="319053" cy="322721"/>
            <a:chOff x="5297950" y="1632050"/>
            <a:chExt cx="426200" cy="431100"/>
          </a:xfrm>
        </p:grpSpPr>
        <p:sp>
          <p:nvSpPr>
            <p:cNvPr id="495" name="Google Shape;495;p38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8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7" name="Google Shape;497;p38"/>
          <p:cNvGrpSpPr/>
          <p:nvPr/>
        </p:nvGrpSpPr>
        <p:grpSpPr>
          <a:xfrm>
            <a:off x="5481983" y="1605185"/>
            <a:ext cx="320887" cy="341904"/>
            <a:chOff x="5970800" y="1619250"/>
            <a:chExt cx="428650" cy="456725"/>
          </a:xfrm>
        </p:grpSpPr>
        <p:sp>
          <p:nvSpPr>
            <p:cNvPr id="498" name="Google Shape;498;p38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8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8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8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8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3" name="Google Shape;503;p38"/>
          <p:cNvGrpSpPr/>
          <p:nvPr/>
        </p:nvGrpSpPr>
        <p:grpSpPr>
          <a:xfrm>
            <a:off x="5971979" y="1601068"/>
            <a:ext cx="359721" cy="328186"/>
            <a:chOff x="6625350" y="1613750"/>
            <a:chExt cx="480525" cy="438400"/>
          </a:xfrm>
        </p:grpSpPr>
        <p:sp>
          <p:nvSpPr>
            <p:cNvPr id="504" name="Google Shape;504;p38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8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8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8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8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9" name="Google Shape;509;p38"/>
          <p:cNvGrpSpPr/>
          <p:nvPr/>
        </p:nvGrpSpPr>
        <p:grpSpPr>
          <a:xfrm>
            <a:off x="1469768" y="2134932"/>
            <a:ext cx="271517" cy="291636"/>
            <a:chOff x="611175" y="2326900"/>
            <a:chExt cx="362700" cy="389575"/>
          </a:xfrm>
        </p:grpSpPr>
        <p:sp>
          <p:nvSpPr>
            <p:cNvPr id="510" name="Google Shape;510;p38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8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8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8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4" name="Google Shape;514;p38"/>
          <p:cNvSpPr/>
          <p:nvPr/>
        </p:nvSpPr>
        <p:spPr>
          <a:xfrm>
            <a:off x="1967102" y="2137731"/>
            <a:ext cx="286152" cy="286152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38"/>
          <p:cNvSpPr/>
          <p:nvPr/>
        </p:nvSpPr>
        <p:spPr>
          <a:xfrm>
            <a:off x="2471735" y="2137731"/>
            <a:ext cx="286152" cy="286152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38"/>
          <p:cNvSpPr/>
          <p:nvPr/>
        </p:nvSpPr>
        <p:spPr>
          <a:xfrm>
            <a:off x="2976368" y="2137731"/>
            <a:ext cx="286152" cy="286152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7" name="Google Shape;517;p38"/>
          <p:cNvGrpSpPr/>
          <p:nvPr/>
        </p:nvGrpSpPr>
        <p:grpSpPr>
          <a:xfrm>
            <a:off x="3547638" y="2088313"/>
            <a:ext cx="152677" cy="381225"/>
            <a:chOff x="3386850" y="2264625"/>
            <a:chExt cx="203950" cy="509250"/>
          </a:xfrm>
        </p:grpSpPr>
        <p:sp>
          <p:nvSpPr>
            <p:cNvPr id="518" name="Google Shape;518;p38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8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0" name="Google Shape;520;p38"/>
          <p:cNvGrpSpPr/>
          <p:nvPr/>
        </p:nvGrpSpPr>
        <p:grpSpPr>
          <a:xfrm>
            <a:off x="4570582" y="2136766"/>
            <a:ext cx="125241" cy="284318"/>
            <a:chOff x="4753325" y="2329350"/>
            <a:chExt cx="167300" cy="379800"/>
          </a:xfrm>
        </p:grpSpPr>
        <p:sp>
          <p:nvSpPr>
            <p:cNvPr id="521" name="Google Shape;521;p38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8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3" name="Google Shape;523;p38"/>
          <p:cNvGrpSpPr/>
          <p:nvPr/>
        </p:nvGrpSpPr>
        <p:grpSpPr>
          <a:xfrm>
            <a:off x="4063667" y="2090128"/>
            <a:ext cx="129845" cy="377575"/>
            <a:chOff x="4076175" y="2267050"/>
            <a:chExt cx="173450" cy="504375"/>
          </a:xfrm>
        </p:grpSpPr>
        <p:sp>
          <p:nvSpPr>
            <p:cNvPr id="524" name="Google Shape;524;p38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8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6" name="Google Shape;526;p38"/>
          <p:cNvSpPr/>
          <p:nvPr/>
        </p:nvSpPr>
        <p:spPr>
          <a:xfrm>
            <a:off x="4994901" y="2129964"/>
            <a:ext cx="286152" cy="301686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7" name="Google Shape;527;p38"/>
          <p:cNvGrpSpPr/>
          <p:nvPr/>
        </p:nvGrpSpPr>
        <p:grpSpPr>
          <a:xfrm>
            <a:off x="5485184" y="2135381"/>
            <a:ext cx="314487" cy="290719"/>
            <a:chOff x="5975075" y="2327500"/>
            <a:chExt cx="420100" cy="388350"/>
          </a:xfrm>
        </p:grpSpPr>
        <p:sp>
          <p:nvSpPr>
            <p:cNvPr id="528" name="Google Shape;528;p38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8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0" name="Google Shape;530;p38"/>
          <p:cNvGrpSpPr/>
          <p:nvPr/>
        </p:nvGrpSpPr>
        <p:grpSpPr>
          <a:xfrm>
            <a:off x="6050582" y="2126697"/>
            <a:ext cx="192914" cy="314487"/>
            <a:chOff x="6730350" y="2315900"/>
            <a:chExt cx="257700" cy="420100"/>
          </a:xfrm>
        </p:grpSpPr>
        <p:sp>
          <p:nvSpPr>
            <p:cNvPr id="531" name="Google Shape;531;p38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8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8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8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8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6" name="Google Shape;536;p38"/>
          <p:cNvGrpSpPr/>
          <p:nvPr/>
        </p:nvGrpSpPr>
        <p:grpSpPr>
          <a:xfrm>
            <a:off x="1556606" y="2607093"/>
            <a:ext cx="97842" cy="356539"/>
            <a:chOff x="727175" y="2957625"/>
            <a:chExt cx="130700" cy="476275"/>
          </a:xfrm>
        </p:grpSpPr>
        <p:sp>
          <p:nvSpPr>
            <p:cNvPr id="537" name="Google Shape;537;p38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38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9" name="Google Shape;539;p38"/>
          <p:cNvSpPr/>
          <p:nvPr/>
        </p:nvSpPr>
        <p:spPr>
          <a:xfrm>
            <a:off x="2464885" y="2593009"/>
            <a:ext cx="299852" cy="384874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p38"/>
          <p:cNvSpPr/>
          <p:nvPr/>
        </p:nvSpPr>
        <p:spPr>
          <a:xfrm>
            <a:off x="1999106" y="2593009"/>
            <a:ext cx="222147" cy="384874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1" name="Google Shape;541;p38"/>
          <p:cNvGrpSpPr/>
          <p:nvPr/>
        </p:nvGrpSpPr>
        <p:grpSpPr>
          <a:xfrm>
            <a:off x="2946120" y="2618509"/>
            <a:ext cx="346490" cy="333688"/>
            <a:chOff x="2583325" y="2972875"/>
            <a:chExt cx="462850" cy="445750"/>
          </a:xfrm>
        </p:grpSpPr>
        <p:sp>
          <p:nvSpPr>
            <p:cNvPr id="542" name="Google Shape;542;p38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8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4" name="Google Shape;544;p38"/>
          <p:cNvGrpSpPr/>
          <p:nvPr/>
        </p:nvGrpSpPr>
        <p:grpSpPr>
          <a:xfrm>
            <a:off x="3438848" y="2668347"/>
            <a:ext cx="370258" cy="234031"/>
            <a:chOff x="3241525" y="3039450"/>
            <a:chExt cx="494600" cy="312625"/>
          </a:xfrm>
        </p:grpSpPr>
        <p:sp>
          <p:nvSpPr>
            <p:cNvPr id="545" name="Google Shape;545;p38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8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7" name="Google Shape;547;p38"/>
          <p:cNvSpPr/>
          <p:nvPr/>
        </p:nvSpPr>
        <p:spPr>
          <a:xfrm>
            <a:off x="4474265" y="2626379"/>
            <a:ext cx="318155" cy="318136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8" name="Google Shape;548;p38"/>
          <p:cNvGrpSpPr/>
          <p:nvPr/>
        </p:nvGrpSpPr>
        <p:grpSpPr>
          <a:xfrm>
            <a:off x="4946285" y="2643662"/>
            <a:ext cx="383059" cy="283401"/>
            <a:chOff x="5255200" y="3006475"/>
            <a:chExt cx="511700" cy="378575"/>
          </a:xfrm>
        </p:grpSpPr>
        <p:sp>
          <p:nvSpPr>
            <p:cNvPr id="549" name="Google Shape;549;p38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8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1" name="Google Shape;551;p38"/>
          <p:cNvGrpSpPr/>
          <p:nvPr/>
        </p:nvGrpSpPr>
        <p:grpSpPr>
          <a:xfrm>
            <a:off x="3973629" y="2627211"/>
            <a:ext cx="309920" cy="316302"/>
            <a:chOff x="3955900" y="2984500"/>
            <a:chExt cx="414000" cy="422525"/>
          </a:xfrm>
        </p:grpSpPr>
        <p:sp>
          <p:nvSpPr>
            <p:cNvPr id="552" name="Google Shape;552;p38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8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8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5" name="Google Shape;555;p38"/>
          <p:cNvSpPr/>
          <p:nvPr/>
        </p:nvSpPr>
        <p:spPr>
          <a:xfrm>
            <a:off x="1434133" y="3153863"/>
            <a:ext cx="346471" cy="272434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6" name="Google Shape;556;p38"/>
          <p:cNvSpPr/>
          <p:nvPr/>
        </p:nvSpPr>
        <p:spPr>
          <a:xfrm>
            <a:off x="5521936" y="2611743"/>
            <a:ext cx="241349" cy="34740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7" name="Google Shape;557;p38"/>
          <p:cNvGrpSpPr/>
          <p:nvPr/>
        </p:nvGrpSpPr>
        <p:grpSpPr>
          <a:xfrm>
            <a:off x="6028649" y="2622626"/>
            <a:ext cx="236782" cy="336440"/>
            <a:chOff x="6701050" y="2978375"/>
            <a:chExt cx="316300" cy="449425"/>
          </a:xfrm>
        </p:grpSpPr>
        <p:sp>
          <p:nvSpPr>
            <p:cNvPr id="558" name="Google Shape;558;p38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8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0" name="Google Shape;560;p38"/>
          <p:cNvGrpSpPr/>
          <p:nvPr/>
        </p:nvGrpSpPr>
        <p:grpSpPr>
          <a:xfrm>
            <a:off x="1941461" y="3176609"/>
            <a:ext cx="337357" cy="226732"/>
            <a:chOff x="1241275" y="3718400"/>
            <a:chExt cx="450650" cy="302875"/>
          </a:xfrm>
        </p:grpSpPr>
        <p:sp>
          <p:nvSpPr>
            <p:cNvPr id="561" name="Google Shape;561;p38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8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8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8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5" name="Google Shape;565;p38"/>
          <p:cNvGrpSpPr/>
          <p:nvPr/>
        </p:nvGrpSpPr>
        <p:grpSpPr>
          <a:xfrm>
            <a:off x="2450659" y="3159241"/>
            <a:ext cx="328186" cy="261916"/>
            <a:chOff x="1921475" y="3695200"/>
            <a:chExt cx="438400" cy="349875"/>
          </a:xfrm>
        </p:grpSpPr>
        <p:sp>
          <p:nvSpPr>
            <p:cNvPr id="566" name="Google Shape;566;p38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8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8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9" name="Google Shape;569;p38"/>
          <p:cNvGrpSpPr/>
          <p:nvPr/>
        </p:nvGrpSpPr>
        <p:grpSpPr>
          <a:xfrm>
            <a:off x="2958471" y="3155124"/>
            <a:ext cx="321786" cy="269702"/>
            <a:chOff x="2599825" y="3689700"/>
            <a:chExt cx="429850" cy="360275"/>
          </a:xfrm>
        </p:grpSpPr>
        <p:sp>
          <p:nvSpPr>
            <p:cNvPr id="570" name="Google Shape;570;p38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8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2" name="Google Shape;572;p38"/>
          <p:cNvGrpSpPr/>
          <p:nvPr/>
        </p:nvGrpSpPr>
        <p:grpSpPr>
          <a:xfrm>
            <a:off x="3478617" y="3127239"/>
            <a:ext cx="290719" cy="303520"/>
            <a:chOff x="3294650" y="3652450"/>
            <a:chExt cx="388350" cy="405450"/>
          </a:xfrm>
        </p:grpSpPr>
        <p:sp>
          <p:nvSpPr>
            <p:cNvPr id="573" name="Google Shape;573;p38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8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8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6" name="Google Shape;576;p38"/>
          <p:cNvGrpSpPr/>
          <p:nvPr/>
        </p:nvGrpSpPr>
        <p:grpSpPr>
          <a:xfrm>
            <a:off x="3959013" y="3165642"/>
            <a:ext cx="339153" cy="248666"/>
            <a:chOff x="3936375" y="3703750"/>
            <a:chExt cx="453050" cy="332175"/>
          </a:xfrm>
        </p:grpSpPr>
        <p:sp>
          <p:nvSpPr>
            <p:cNvPr id="577" name="Google Shape;577;p38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8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38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38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8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2" name="Google Shape;582;p38"/>
          <p:cNvGrpSpPr/>
          <p:nvPr/>
        </p:nvGrpSpPr>
        <p:grpSpPr>
          <a:xfrm>
            <a:off x="4463625" y="3165642"/>
            <a:ext cx="339153" cy="248666"/>
            <a:chOff x="4610450" y="3703750"/>
            <a:chExt cx="453050" cy="332175"/>
          </a:xfrm>
        </p:grpSpPr>
        <p:sp>
          <p:nvSpPr>
            <p:cNvPr id="583" name="Google Shape;583;p38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8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5" name="Google Shape;585;p38"/>
          <p:cNvGrpSpPr/>
          <p:nvPr/>
        </p:nvGrpSpPr>
        <p:grpSpPr>
          <a:xfrm>
            <a:off x="4980122" y="3140508"/>
            <a:ext cx="315385" cy="298935"/>
            <a:chOff x="5300400" y="3670175"/>
            <a:chExt cx="421300" cy="399325"/>
          </a:xfrm>
        </p:grpSpPr>
        <p:sp>
          <p:nvSpPr>
            <p:cNvPr id="586" name="Google Shape;586;p38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8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38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38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38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1" name="Google Shape;591;p38"/>
          <p:cNvSpPr/>
          <p:nvPr/>
        </p:nvSpPr>
        <p:spPr>
          <a:xfrm>
            <a:off x="5467080" y="3114560"/>
            <a:ext cx="351056" cy="351037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2" name="Google Shape;592;p38"/>
          <p:cNvGrpSpPr/>
          <p:nvPr/>
        </p:nvGrpSpPr>
        <p:grpSpPr>
          <a:xfrm>
            <a:off x="5993913" y="3136839"/>
            <a:ext cx="306252" cy="306271"/>
            <a:chOff x="6654650" y="3665275"/>
            <a:chExt cx="409100" cy="409125"/>
          </a:xfrm>
        </p:grpSpPr>
        <p:sp>
          <p:nvSpPr>
            <p:cNvPr id="593" name="Google Shape;593;p3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5" name="Google Shape;595;p38"/>
          <p:cNvGrpSpPr/>
          <p:nvPr/>
        </p:nvGrpSpPr>
        <p:grpSpPr>
          <a:xfrm>
            <a:off x="1439600" y="3628651"/>
            <a:ext cx="331854" cy="331873"/>
            <a:chOff x="570875" y="4322250"/>
            <a:chExt cx="443300" cy="443325"/>
          </a:xfrm>
        </p:grpSpPr>
        <p:sp>
          <p:nvSpPr>
            <p:cNvPr id="596" name="Google Shape;596;p38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3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3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3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0" name="Google Shape;600;p38"/>
          <p:cNvSpPr/>
          <p:nvPr/>
        </p:nvSpPr>
        <p:spPr>
          <a:xfrm>
            <a:off x="1930531" y="3693231"/>
            <a:ext cx="359291" cy="202964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1" name="Google Shape;601;p38"/>
          <p:cNvGrpSpPr/>
          <p:nvPr/>
        </p:nvGrpSpPr>
        <p:grpSpPr>
          <a:xfrm>
            <a:off x="2494077" y="3603985"/>
            <a:ext cx="241349" cy="381206"/>
            <a:chOff x="1979475" y="4289300"/>
            <a:chExt cx="322400" cy="509225"/>
          </a:xfrm>
        </p:grpSpPr>
        <p:sp>
          <p:nvSpPr>
            <p:cNvPr id="602" name="Google Shape;602;p38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38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8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5" name="Google Shape;605;p38"/>
          <p:cNvGrpSpPr/>
          <p:nvPr/>
        </p:nvGrpSpPr>
        <p:grpSpPr>
          <a:xfrm>
            <a:off x="2977205" y="3609000"/>
            <a:ext cx="284767" cy="371175"/>
            <a:chOff x="2624850" y="4296000"/>
            <a:chExt cx="380400" cy="495825"/>
          </a:xfrm>
        </p:grpSpPr>
        <p:sp>
          <p:nvSpPr>
            <p:cNvPr id="606" name="Google Shape;606;p38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38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38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9" name="Google Shape;609;p38"/>
          <p:cNvSpPr/>
          <p:nvPr/>
        </p:nvSpPr>
        <p:spPr>
          <a:xfrm>
            <a:off x="3976501" y="3642492"/>
            <a:ext cx="304418" cy="304437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0" name="Google Shape;610;p38"/>
          <p:cNvSpPr/>
          <p:nvPr/>
        </p:nvSpPr>
        <p:spPr>
          <a:xfrm>
            <a:off x="3471868" y="3661695"/>
            <a:ext cx="304418" cy="266034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1" name="Google Shape;611;p38"/>
          <p:cNvSpPr/>
          <p:nvPr/>
        </p:nvSpPr>
        <p:spPr>
          <a:xfrm>
            <a:off x="4479749" y="3641126"/>
            <a:ext cx="307188" cy="307169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2" name="Google Shape;612;p38"/>
          <p:cNvGrpSpPr/>
          <p:nvPr/>
        </p:nvGrpSpPr>
        <p:grpSpPr>
          <a:xfrm>
            <a:off x="4961837" y="3645569"/>
            <a:ext cx="351954" cy="298036"/>
            <a:chOff x="5275975" y="4344850"/>
            <a:chExt cx="470150" cy="398125"/>
          </a:xfrm>
        </p:grpSpPr>
        <p:sp>
          <p:nvSpPr>
            <p:cNvPr id="613" name="Google Shape;613;p38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38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38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6" name="Google Shape;616;p38"/>
          <p:cNvSpPr/>
          <p:nvPr/>
        </p:nvSpPr>
        <p:spPr>
          <a:xfrm>
            <a:off x="5484449" y="3636560"/>
            <a:ext cx="316321" cy="316302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7" name="Google Shape;617;p38"/>
          <p:cNvGrpSpPr/>
          <p:nvPr/>
        </p:nvGrpSpPr>
        <p:grpSpPr>
          <a:xfrm>
            <a:off x="5984762" y="3621352"/>
            <a:ext cx="324556" cy="346471"/>
            <a:chOff x="6642425" y="4312500"/>
            <a:chExt cx="433550" cy="462825"/>
          </a:xfrm>
        </p:grpSpPr>
        <p:sp>
          <p:nvSpPr>
            <p:cNvPr id="618" name="Google Shape;618;p38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38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38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1" name="Google Shape;621;p38"/>
          <p:cNvSpPr/>
          <p:nvPr/>
        </p:nvSpPr>
        <p:spPr>
          <a:xfrm>
            <a:off x="1397113" y="4176377"/>
            <a:ext cx="416858" cy="245934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2" name="Google Shape;622;p38"/>
          <p:cNvGrpSpPr/>
          <p:nvPr/>
        </p:nvGrpSpPr>
        <p:grpSpPr>
          <a:xfrm>
            <a:off x="1943744" y="4135565"/>
            <a:ext cx="332771" cy="327288"/>
            <a:chOff x="1244325" y="4999400"/>
            <a:chExt cx="444525" cy="437200"/>
          </a:xfrm>
        </p:grpSpPr>
        <p:sp>
          <p:nvSpPr>
            <p:cNvPr id="623" name="Google Shape;623;p38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8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38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38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8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8" name="Google Shape;628;p38"/>
          <p:cNvGrpSpPr/>
          <p:nvPr/>
        </p:nvGrpSpPr>
        <p:grpSpPr>
          <a:xfrm>
            <a:off x="2478076" y="4125048"/>
            <a:ext cx="273351" cy="348305"/>
            <a:chOff x="1958100" y="4985350"/>
            <a:chExt cx="365150" cy="465275"/>
          </a:xfrm>
        </p:grpSpPr>
        <p:sp>
          <p:nvSpPr>
            <p:cNvPr id="629" name="Google Shape;629;p38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38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8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2" name="Google Shape;632;p38"/>
          <p:cNvGrpSpPr/>
          <p:nvPr/>
        </p:nvGrpSpPr>
        <p:grpSpPr>
          <a:xfrm>
            <a:off x="2962570" y="4138298"/>
            <a:ext cx="313589" cy="322254"/>
            <a:chOff x="2605300" y="5003050"/>
            <a:chExt cx="418900" cy="430475"/>
          </a:xfrm>
        </p:grpSpPr>
        <p:sp>
          <p:nvSpPr>
            <p:cNvPr id="633" name="Google Shape;633;p38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38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8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6" name="Google Shape;636;p38"/>
          <p:cNvGrpSpPr/>
          <p:nvPr/>
        </p:nvGrpSpPr>
        <p:grpSpPr>
          <a:xfrm>
            <a:off x="3436565" y="4145166"/>
            <a:ext cx="374824" cy="308086"/>
            <a:chOff x="3238475" y="5012225"/>
            <a:chExt cx="500700" cy="411550"/>
          </a:xfrm>
        </p:grpSpPr>
        <p:sp>
          <p:nvSpPr>
            <p:cNvPr id="637" name="Google Shape;637;p38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8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38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38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8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2" name="Google Shape;642;p38"/>
          <p:cNvGrpSpPr/>
          <p:nvPr/>
        </p:nvGrpSpPr>
        <p:grpSpPr>
          <a:xfrm>
            <a:off x="4427505" y="4112247"/>
            <a:ext cx="411393" cy="373907"/>
            <a:chOff x="4562200" y="4968250"/>
            <a:chExt cx="549550" cy="499475"/>
          </a:xfrm>
        </p:grpSpPr>
        <p:sp>
          <p:nvSpPr>
            <p:cNvPr id="643" name="Google Shape;643;p38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8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38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38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8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Google Shape;648;p38"/>
          <p:cNvGrpSpPr/>
          <p:nvPr/>
        </p:nvGrpSpPr>
        <p:grpSpPr>
          <a:xfrm>
            <a:off x="3985981" y="4133282"/>
            <a:ext cx="285217" cy="331387"/>
            <a:chOff x="3972400" y="4996350"/>
            <a:chExt cx="381000" cy="442675"/>
          </a:xfrm>
        </p:grpSpPr>
        <p:sp>
          <p:nvSpPr>
            <p:cNvPr id="649" name="Google Shape;649;p38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8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1" name="Google Shape;651;p38"/>
          <p:cNvGrpSpPr/>
          <p:nvPr/>
        </p:nvGrpSpPr>
        <p:grpSpPr>
          <a:xfrm>
            <a:off x="4935786" y="4105397"/>
            <a:ext cx="404076" cy="387606"/>
            <a:chOff x="5241175" y="4959100"/>
            <a:chExt cx="539775" cy="517775"/>
          </a:xfrm>
        </p:grpSpPr>
        <p:sp>
          <p:nvSpPr>
            <p:cNvPr id="652" name="Google Shape;652;p38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8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8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38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38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38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8" name="Google Shape;658;p38"/>
          <p:cNvSpPr/>
          <p:nvPr/>
        </p:nvSpPr>
        <p:spPr>
          <a:xfrm>
            <a:off x="5464797" y="4201063"/>
            <a:ext cx="355622" cy="196564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9" name="Google Shape;659;p38"/>
          <p:cNvGrpSpPr/>
          <p:nvPr/>
        </p:nvGrpSpPr>
        <p:grpSpPr>
          <a:xfrm>
            <a:off x="6016764" y="4162983"/>
            <a:ext cx="259184" cy="298036"/>
            <a:chOff x="6685175" y="5036025"/>
            <a:chExt cx="346225" cy="398125"/>
          </a:xfrm>
        </p:grpSpPr>
        <p:sp>
          <p:nvSpPr>
            <p:cNvPr id="660" name="Google Shape;660;p38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8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38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38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38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5" name="Google Shape;665;p38"/>
          <p:cNvGrpSpPr/>
          <p:nvPr/>
        </p:nvGrpSpPr>
        <p:grpSpPr>
          <a:xfrm>
            <a:off x="6711706" y="3020599"/>
            <a:ext cx="432570" cy="421334"/>
            <a:chOff x="5926225" y="921350"/>
            <a:chExt cx="517800" cy="504350"/>
          </a:xfrm>
        </p:grpSpPr>
        <p:sp>
          <p:nvSpPr>
            <p:cNvPr id="666" name="Google Shape;666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67" name="Google Shape;667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668" name="Google Shape;668;p38"/>
          <p:cNvSpPr/>
          <p:nvPr/>
        </p:nvSpPr>
        <p:spPr>
          <a:xfrm>
            <a:off x="6905626" y="325665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9" name="Google Shape;669;p38"/>
          <p:cNvGrpSpPr/>
          <p:nvPr/>
        </p:nvGrpSpPr>
        <p:grpSpPr>
          <a:xfrm>
            <a:off x="7596693" y="2999979"/>
            <a:ext cx="432570" cy="421334"/>
            <a:chOff x="5926225" y="921350"/>
            <a:chExt cx="517800" cy="504350"/>
          </a:xfrm>
        </p:grpSpPr>
        <p:sp>
          <p:nvSpPr>
            <p:cNvPr id="670" name="Google Shape;670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1C232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2" name="Google Shape;672;p38"/>
          <p:cNvSpPr/>
          <p:nvPr/>
        </p:nvSpPr>
        <p:spPr>
          <a:xfrm>
            <a:off x="7790614" y="323603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6D9EE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3" name="Google Shape;673;p38"/>
          <p:cNvGrpSpPr/>
          <p:nvPr/>
        </p:nvGrpSpPr>
        <p:grpSpPr>
          <a:xfrm>
            <a:off x="6712042" y="3672780"/>
            <a:ext cx="870059" cy="847409"/>
            <a:chOff x="5926225" y="921350"/>
            <a:chExt cx="517800" cy="504350"/>
          </a:xfrm>
        </p:grpSpPr>
        <p:sp>
          <p:nvSpPr>
            <p:cNvPr id="674" name="Google Shape;674;p38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 w="38100" cap="flat" cmpd="sng">
              <a:solidFill>
                <a:srgbClr val="FFD966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38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 w="38100" cap="flat" cmpd="sng">
              <a:solidFill>
                <a:srgbClr val="FFD966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6" name="Google Shape;676;p38"/>
          <p:cNvSpPr/>
          <p:nvPr/>
        </p:nvSpPr>
        <p:spPr>
          <a:xfrm>
            <a:off x="7101986" y="4147567"/>
            <a:ext cx="806460" cy="455544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6D9EEB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8" name="Google Shape;678;p38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pic>
        <p:nvPicPr>
          <p:cNvPr id="287" name="Picture 2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39"/>
          <p:cNvSpPr txBox="1"/>
          <p:nvPr/>
        </p:nvSpPr>
        <p:spPr>
          <a:xfrm>
            <a:off x="1602250" y="919362"/>
            <a:ext cx="6676800" cy="13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684" name="Google Shape;684;p39"/>
          <p:cNvSpPr txBox="1"/>
          <p:nvPr/>
        </p:nvSpPr>
        <p:spPr>
          <a:xfrm>
            <a:off x="1276900" y="1854805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>
                <a:solidFill>
                  <a:srgbClr val="FFB600"/>
                </a:solidFill>
                <a:latin typeface="Raleway Light"/>
                <a:ea typeface="Raleway Light"/>
                <a:cs typeface="Raleway Light"/>
                <a:sym typeface="Raleway Light"/>
              </a:rPr>
              <a:t>✋👆👉👍👤👦👧👨👩👪💃🏃💑❤</a:t>
            </a:r>
            <a:r>
              <a:rPr lang="en" sz="3600" dirty="0" smtClean="0">
                <a:solidFill>
                  <a:srgbClr val="FFB600"/>
                </a:solidFill>
                <a:latin typeface="Raleway Light"/>
                <a:ea typeface="Raleway Light"/>
                <a:cs typeface="Raleway Light"/>
                <a:sym typeface="Raleway Light"/>
              </a:rPr>
              <a:t>😂😉😋😒😭👶😸🐟🍒🍔💣📌📖🔨🎃🎈🎨🏈🏰🌏🔌🔑</a:t>
            </a:r>
            <a:endParaRPr sz="2400" dirty="0">
              <a:solidFill>
                <a:srgbClr val="FFB600"/>
              </a:solidFill>
              <a:highlight>
                <a:srgbClr val="434343"/>
              </a:highlight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685" name="Google Shape;685;p39"/>
          <p:cNvSpPr txBox="1"/>
          <p:nvPr/>
        </p:nvSpPr>
        <p:spPr>
          <a:xfrm>
            <a:off x="1117775" y="120139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434343"/>
                </a:solidFill>
              </a:rPr>
              <a:t>😉</a:t>
            </a:r>
            <a:endParaRPr sz="9600">
              <a:solidFill>
                <a:srgbClr val="434343"/>
              </a:solidFill>
            </a:endParaRPr>
          </a:p>
        </p:txBody>
      </p:sp>
      <p:sp>
        <p:nvSpPr>
          <p:cNvPr id="686" name="Google Shape;686;p39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28</a:t>
            </a:fld>
            <a:endParaRPr/>
          </a:p>
        </p:txBody>
      </p:sp>
      <p:sp>
        <p:nvSpPr>
          <p:cNvPr id="6" name="Google Shape;382;p37"/>
          <p:cNvSpPr txBox="1">
            <a:spLocks/>
          </p:cNvSpPr>
          <p:nvPr/>
        </p:nvSpPr>
        <p:spPr>
          <a:xfrm>
            <a:off x="1738300" y="558805"/>
            <a:ext cx="6866100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fa-IR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از اینکه این فایل را از </a:t>
            </a:r>
            <a:r>
              <a:rPr lang="fa-IR" sz="2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مِستر پاورپوینت</a:t>
            </a:r>
            <a:r>
              <a:rPr lang="fa-IR" sz="2000" b="1" dirty="0" smtClean="0">
                <a:cs typeface="IRANSans" panose="02040503050201020203" pitchFamily="18" charset="-78"/>
              </a:rPr>
              <a:t> </a:t>
            </a:r>
            <a:r>
              <a:rPr lang="fa-IR" dirty="0" smtClean="0">
                <a:cs typeface="IRANSans" panose="02040503050201020203" pitchFamily="18" charset="-78"/>
              </a:rPr>
              <a:t>دریافت کردید سپاسگزاریم</a:t>
            </a:r>
            <a:endParaRPr lang="fa-I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4"/>
          <p:cNvPicPr preferRelativeResize="0"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703" y="418517"/>
            <a:ext cx="630622" cy="575442"/>
          </a:xfrm>
          <a:prstGeom prst="ellipse">
            <a:avLst/>
          </a:prstGeom>
          <a:noFill/>
          <a:ln>
            <a:noFill/>
          </a:ln>
        </p:spPr>
      </p:pic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/>
          <p:nvPr/>
        </p:nvSpPr>
        <p:spPr>
          <a:xfrm>
            <a:off x="7811325" y="0"/>
            <a:ext cx="960900" cy="13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434343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</a:t>
            </a:r>
            <a:endParaRPr sz="9600">
              <a:solidFill>
                <a:srgbClr val="434343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56447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grpSp>
        <p:nvGrpSpPr>
          <p:cNvPr id="104" name="Google Shape;104;p17"/>
          <p:cNvGrpSpPr/>
          <p:nvPr/>
        </p:nvGrpSpPr>
        <p:grpSpPr>
          <a:xfrm>
            <a:off x="8119638" y="225980"/>
            <a:ext cx="539546" cy="879605"/>
            <a:chOff x="6730350" y="2315900"/>
            <a:chExt cx="257700" cy="420100"/>
          </a:xfrm>
        </p:grpSpPr>
        <p:sp>
          <p:nvSpPr>
            <p:cNvPr id="105" name="Google Shape;105;p17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B6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>
            <a:off x="7334564" y="2384367"/>
            <a:ext cx="299775" cy="286236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" name="Google Shape;117;p18"/>
          <p:cNvGrpSpPr/>
          <p:nvPr/>
        </p:nvGrpSpPr>
        <p:grpSpPr>
          <a:xfrm>
            <a:off x="6962708" y="777025"/>
            <a:ext cx="1284369" cy="1284693"/>
            <a:chOff x="6654650" y="3665275"/>
            <a:chExt cx="409100" cy="409125"/>
          </a:xfrm>
        </p:grpSpPr>
        <p:sp>
          <p:nvSpPr>
            <p:cNvPr id="118" name="Google Shape;118;p18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8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" name="Google Shape;120;p18"/>
          <p:cNvGrpSpPr/>
          <p:nvPr/>
        </p:nvGrpSpPr>
        <p:grpSpPr>
          <a:xfrm rot="290934">
            <a:off x="5826714" y="2216476"/>
            <a:ext cx="848543" cy="848624"/>
            <a:chOff x="570875" y="4322250"/>
            <a:chExt cx="443300" cy="443325"/>
          </a:xfrm>
        </p:grpSpPr>
        <p:sp>
          <p:nvSpPr>
            <p:cNvPr id="121" name="Google Shape;121;p18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8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8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8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8"/>
          <p:cNvSpPr/>
          <p:nvPr/>
        </p:nvSpPr>
        <p:spPr>
          <a:xfrm rot="2466717">
            <a:off x="5819909" y="1025895"/>
            <a:ext cx="416526" cy="39771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8"/>
          <p:cNvSpPr/>
          <p:nvPr/>
        </p:nvSpPr>
        <p:spPr>
          <a:xfrm rot="-1609245">
            <a:off x="6429073" y="1276138"/>
            <a:ext cx="299725" cy="2862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8"/>
          <p:cNvSpPr/>
          <p:nvPr/>
        </p:nvSpPr>
        <p:spPr>
          <a:xfrm rot="2926063">
            <a:off x="8246537" y="1502870"/>
            <a:ext cx="224479" cy="214340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8"/>
          <p:cNvSpPr/>
          <p:nvPr/>
        </p:nvSpPr>
        <p:spPr>
          <a:xfrm rot="-1609158">
            <a:off x="8202241" y="284727"/>
            <a:ext cx="202232" cy="19309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8055177" y="292676"/>
            <a:ext cx="796167" cy="796157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604400" y="4590300"/>
            <a:ext cx="539700" cy="5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48" name="Google Shape;148;p20"/>
          <p:cNvSpPr/>
          <p:nvPr/>
        </p:nvSpPr>
        <p:spPr>
          <a:xfrm>
            <a:off x="8055177" y="292676"/>
            <a:ext cx="796167" cy="796157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B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" y="4145561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liv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75</Words>
  <Application>Microsoft Office PowerPoint</Application>
  <PresentationFormat>On-screen Show (16:9)</PresentationFormat>
  <Paragraphs>52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Raleway Light</vt:lpstr>
      <vt:lpstr>Raleway</vt:lpstr>
      <vt:lpstr>Arial</vt:lpstr>
      <vt:lpstr>Raleway ExtraBold</vt:lpstr>
      <vt:lpstr>IRANSans</vt:lpstr>
      <vt:lpstr>Olivia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Vahid Sotoode parsa</dc:creator>
  <cp:lastModifiedBy>Vahid Sotoode parsa</cp:lastModifiedBy>
  <cp:revision>8</cp:revision>
  <dcterms:modified xsi:type="dcterms:W3CDTF">2019-01-09T07:04:18Z</dcterms:modified>
</cp:coreProperties>
</file>