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44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6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2019-05-20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5552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2019-05-20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033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7216"/>
            <a:ext cx="9144000" cy="8572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dirty="0" smtClean="0"/>
              <a:t>Click to edit Master text styles</a:t>
            </a:r>
          </a:p>
          <a:p>
            <a:pPr lvl="1"/>
            <a:r>
              <a:rPr lang="en-US" altLang="ko-KR" dirty="0" smtClean="0"/>
              <a:t>Second level</a:t>
            </a:r>
          </a:p>
          <a:p>
            <a:pPr lvl="2"/>
            <a:r>
              <a:rPr lang="en-US" altLang="ko-KR" dirty="0" smtClean="0"/>
              <a:t>Third level</a:t>
            </a:r>
          </a:p>
          <a:p>
            <a:pPr lvl="3"/>
            <a:r>
              <a:rPr lang="en-US" altLang="ko-KR" dirty="0" smtClean="0"/>
              <a:t>Fourth level</a:t>
            </a:r>
          </a:p>
          <a:p>
            <a:pPr lvl="4"/>
            <a:r>
              <a:rPr lang="en-US" altLang="ko-KR" dirty="0" smtClean="0"/>
              <a:t>Fifth level</a:t>
            </a:r>
            <a:endParaRPr lang="ko-KR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2019-05-20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694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2019-05-20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9806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2019-05-20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6615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2019-05-20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7851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2019-05-20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6104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2019-05-20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7280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2019-05-20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7004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2019-05-20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35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7216"/>
            <a:ext cx="694826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C5CDB-1AEF-4522-8EAF-CE1F4E5D863E}" type="datetimeFigureOut">
              <a:rPr lang="ko-KR" altLang="en-US" smtClean="0"/>
              <a:t>2019-05-20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239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36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961" y="2741559"/>
            <a:ext cx="2704794" cy="19111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47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 txBox="1">
            <a:spLocks/>
          </p:cNvSpPr>
          <p:nvPr/>
        </p:nvSpPr>
        <p:spPr>
          <a:xfrm>
            <a:off x="467544" y="905470"/>
            <a:ext cx="8322431" cy="33944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rtl="1">
              <a:lnSpc>
                <a:spcPct val="250000"/>
              </a:lnSpc>
              <a:buFont typeface="Arial" pitchFamily="34" charset="0"/>
              <a:buNone/>
            </a:pPr>
            <a:r>
              <a:rPr lang="fa-IR" altLang="ko-KR" sz="20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سطرآنچنان که لازم است و برای شرایط فعلی تکنولوژی مورد نیاز و کاربردهای متنوع با هدف بهبود ابزارهای کاربردی می باشد</a:t>
            </a:r>
            <a:r>
              <a:rPr lang="en-US" altLang="ko-KR" sz="20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.</a:t>
            </a:r>
            <a:endParaRPr lang="ko-KR" altLang="en-US" sz="16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79512" y="123478"/>
            <a:ext cx="8712968" cy="85725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altLang="ko-KR" sz="40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/>
              </a:rPr>
              <a:t>داستان ما چیست ؟!</a:t>
            </a:r>
            <a:endParaRPr lang="fa-IR" altLang="ko-KR" sz="40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/>
            </a:endParaRPr>
          </a:p>
        </p:txBody>
      </p:sp>
    </p:spTree>
    <p:extLst>
      <p:ext uri="{BB962C8B-B14F-4D97-AF65-F5344CB8AC3E}">
        <p14:creationId xmlns:p14="http://schemas.microsoft.com/office/powerpoint/2010/main" val="2090594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55</Words>
  <Application>Microsoft Office PowerPoint</Application>
  <PresentationFormat>On-screen Show (16:9)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User;info@mrppt.ir</dc:creator>
  <cp:lastModifiedBy>Vahid Sotoode parsa</cp:lastModifiedBy>
  <cp:revision>12</cp:revision>
  <dcterms:created xsi:type="dcterms:W3CDTF">2014-04-01T16:27:38Z</dcterms:created>
  <dcterms:modified xsi:type="dcterms:W3CDTF">2019-05-20T06:52:16Z</dcterms:modified>
</cp:coreProperties>
</file>