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sldIdLst>
    <p:sldId id="256" r:id="rId4"/>
    <p:sldId id="261" r:id="rId5"/>
    <p:sldId id="264" r:id="rId6"/>
    <p:sldId id="262" r:id="rId7"/>
    <p:sldId id="265" r:id="rId8"/>
    <p:sldId id="272" r:id="rId9"/>
    <p:sldId id="273" r:id="rId10"/>
    <p:sldId id="299" r:id="rId11"/>
    <p:sldId id="285" r:id="rId12"/>
    <p:sldId id="302" r:id="rId13"/>
    <p:sldId id="286" r:id="rId14"/>
    <p:sldId id="293" r:id="rId15"/>
    <p:sldId id="301" r:id="rId16"/>
    <p:sldId id="291" r:id="rId17"/>
    <p:sldId id="274" r:id="rId18"/>
    <p:sldId id="287" r:id="rId19"/>
    <p:sldId id="283" r:id="rId20"/>
    <p:sldId id="292" r:id="rId21"/>
    <p:sldId id="278" r:id="rId22"/>
    <p:sldId id="288" r:id="rId23"/>
    <p:sldId id="296" r:id="rId24"/>
    <p:sldId id="289" r:id="rId25"/>
    <p:sldId id="282" r:id="rId26"/>
    <p:sldId id="294" r:id="rId27"/>
    <p:sldId id="269" r:id="rId28"/>
    <p:sldId id="290" r:id="rId29"/>
    <p:sldId id="303" r:id="rId30"/>
    <p:sldId id="297" r:id="rId31"/>
    <p:sldId id="295" r:id="rId32"/>
    <p:sldId id="300" r:id="rId33"/>
    <p:sldId id="270" r:id="rId34"/>
    <p:sldId id="298" r:id="rId35"/>
    <p:sldId id="271" r:id="rId36"/>
    <p:sldId id="304" r:id="rId37"/>
    <p:sldId id="305" r:id="rId38"/>
    <p:sldId id="306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AC5C-4751-97F9-8F5482ED40E7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C5C-4751-97F9-8F5482ED40E7}"/>
              </c:ext>
            </c:extLst>
          </c:dPt>
          <c:dPt>
            <c:idx val="2"/>
            <c:bubble3D val="0"/>
            <c:spPr>
              <a:solidFill>
                <a:schemeClr val="accent3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AC5C-4751-97F9-8F5482ED40E7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C5C-4751-97F9-8F5482ED4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2916666666666665E-2"/>
          <c:y val="0"/>
          <c:w val="0.95416666666666672"/>
          <c:h val="0.9958293953411390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198-A073-5382A12F62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64-4198-A073-5382A12F620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964-4198-A073-5382A12F620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964-4198-A073-5382A12F62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11882104"/>
        <c:axId val="130837024"/>
      </c:barChart>
      <c:catAx>
        <c:axId val="21188210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30837024"/>
        <c:crosses val="autoZero"/>
        <c:auto val="1"/>
        <c:lblAlgn val="ctr"/>
        <c:lblOffset val="100"/>
        <c:noMultiLvlLbl val="0"/>
      </c:catAx>
      <c:valAx>
        <c:axId val="13083702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11882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solidFill>
          <a:schemeClr val="accent1">
            <a:lumMod val="5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A</a:t>
          </a:r>
          <a:endParaRPr lang="en-JM" sz="1600" b="1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solidFill>
          <a:schemeClr val="accent3"/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C</a:t>
          </a:r>
          <a:r>
            <a: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D</a:t>
          </a:r>
          <a:r>
            <a: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E</a:t>
          </a:r>
          <a:r>
            <a: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85631E1F-364A-4A2A-9989-E896E5049557}">
      <dgm:prSet phldrT="[Text]" custT="1"/>
      <dgm:spPr>
        <a:solidFill>
          <a:schemeClr val="accent2">
            <a:lumMod val="7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B</a:t>
          </a:r>
          <a:r>
            <a: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gm:t>
    </dgm:pt>
    <dgm:pt modelId="{EBE3CA2F-C22D-4DAD-BBB2-CC29F3FBCF68}" type="par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DC75A793-C6A2-4960-947A-450C2653BBC6}" type="sib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5" custScaleX="98552" custScaleY="1390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95FEF-34B7-47B0-80DB-E881F25871A9}" type="pres">
      <dgm:prSet presAssocID="{85631E1F-364A-4A2A-9989-E896E5049557}" presName="Name8" presStyleCnt="0"/>
      <dgm:spPr/>
    </dgm:pt>
    <dgm:pt modelId="{3CE8FECB-ADC6-4195-8C29-ECF1EEE9F8FA}" type="pres">
      <dgm:prSet presAssocID="{85631E1F-364A-4A2A-9989-E896E5049557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49F7C-7B63-4EBA-944C-0C5CAC570546}" type="pres">
      <dgm:prSet presAssocID="{85631E1F-364A-4A2A-9989-E896E50495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BD1903A1-E006-4340-B4CF-7CD782490A38}" type="presOf" srcId="{53563D61-A301-4644-8AE7-FCAFDA9A58AB}" destId="{E6279944-4AC5-4561-B5D0-64EE0E57E695}" srcOrd="0" destOrd="0" presId="urn:microsoft.com/office/officeart/2005/8/layout/pyramid1"/>
    <dgm:cxn modelId="{31A5E032-4767-484E-9516-2D6EC1BAC818}" type="presOf" srcId="{53563D61-A301-4644-8AE7-FCAFDA9A58AB}" destId="{2E9D1362-172A-4369-8415-6E089FA67356}" srcOrd="1" destOrd="0" presId="urn:microsoft.com/office/officeart/2005/8/layout/pyramid1"/>
    <dgm:cxn modelId="{66D00D19-FA9D-4051-B6B5-B80F0AC47E4A}" type="presOf" srcId="{85631E1F-364A-4A2A-9989-E896E5049557}" destId="{DC549F7C-7B63-4EBA-944C-0C5CAC570546}" srcOrd="1" destOrd="0" presId="urn:microsoft.com/office/officeart/2005/8/layout/pyramid1"/>
    <dgm:cxn modelId="{A88E4273-F7D4-48AF-943F-7FA4DF9C2606}" type="presOf" srcId="{E924DC90-2427-4BE5-A522-6ACD4563EB45}" destId="{A8AE7F33-3372-4D78-96A6-FD2B204E9D9D}" srcOrd="1" destOrd="0" presId="urn:microsoft.com/office/officeart/2005/8/layout/pyramid1"/>
    <dgm:cxn modelId="{33ED1854-A9ED-45DA-8913-7FC839AAB981}" type="presOf" srcId="{9BC44171-365F-452D-AE92-EBE2E89770BA}" destId="{285279A8-A2FF-4704-92DF-4753853CE322}" srcOrd="0" destOrd="0" presId="urn:microsoft.com/office/officeart/2005/8/layout/pyramid1"/>
    <dgm:cxn modelId="{F2629F3A-4FE3-4B3E-B83D-0555BE7C8FBD}" type="presOf" srcId="{85631E1F-364A-4A2A-9989-E896E5049557}" destId="{3CE8FECB-ADC6-4195-8C29-ECF1EEE9F8FA}" srcOrd="0" destOrd="0" presId="urn:microsoft.com/office/officeart/2005/8/layout/pyramid1"/>
    <dgm:cxn modelId="{04570C11-0AAF-4105-B53C-59BDB2A1EB11}" type="presOf" srcId="{28FD3D57-F3BB-4E5E-B091-1500A3C92E81}" destId="{6346E340-6B27-47A2-93A8-AA7F0249167F}" srcOrd="0" destOrd="0" presId="urn:microsoft.com/office/officeart/2005/8/layout/pyramid1"/>
    <dgm:cxn modelId="{AE3EB5FA-4927-4388-BD48-8F9079826EFA}" type="presOf" srcId="{9BC44171-365F-452D-AE92-EBE2E89770BA}" destId="{48B1057C-5EDF-4EC8-9A6B-B059EB7B0F8E}" srcOrd="1" destOrd="0" presId="urn:microsoft.com/office/officeart/2005/8/layout/pyramid1"/>
    <dgm:cxn modelId="{723E9675-955D-4A18-A032-DE43ECB85624}" type="presOf" srcId="{E924DC90-2427-4BE5-A522-6ACD4563EB45}" destId="{864F954D-81D4-4546-B08E-448FBA7A18FE}" srcOrd="0" destOrd="0" presId="urn:microsoft.com/office/officeart/2005/8/layout/pyramid1"/>
    <dgm:cxn modelId="{689B59B0-BF9D-489D-8A96-D6B2CF499ABF}" srcId="{28FD3D57-F3BB-4E5E-B091-1500A3C92E81}" destId="{85631E1F-364A-4A2A-9989-E896E5049557}" srcOrd="1" destOrd="0" parTransId="{EBE3CA2F-C22D-4DAD-BBB2-CC29F3FBCF68}" sibTransId="{DC75A793-C6A2-4960-947A-450C2653BBC6}"/>
    <dgm:cxn modelId="{F3697A49-7026-40CE-A2B9-71761A0223E3}" srcId="{28FD3D57-F3BB-4E5E-B091-1500A3C92E81}" destId="{53563D61-A301-4644-8AE7-FCAFDA9A58AB}" srcOrd="3" destOrd="0" parTransId="{B60323EE-B859-4184-88BB-62221AE106AB}" sibTransId="{426A8813-506E-429E-87DB-53AA3F5535D1}"/>
    <dgm:cxn modelId="{1263D722-8372-4789-B9F5-BFD8D9C870F1}" srcId="{28FD3D57-F3BB-4E5E-B091-1500A3C92E81}" destId="{9D67B1F7-C4FF-4E1E-94F4-69209A4E7C47}" srcOrd="2" destOrd="0" parTransId="{BD4D3042-AB5C-4E8F-B8BE-BC3A20988EB3}" sibTransId="{B379D14A-425C-47B8-B779-1E5D839E4BC8}"/>
    <dgm:cxn modelId="{8FDB5E6D-661C-41AC-9FA0-91D3F8FFD6D9}" type="presOf" srcId="{9D67B1F7-C4FF-4E1E-94F4-69209A4E7C47}" destId="{7E617F38-6BB2-4E03-8198-FF7E7F898924}" srcOrd="1" destOrd="0" presId="urn:microsoft.com/office/officeart/2005/8/layout/pyramid1"/>
    <dgm:cxn modelId="{739B5CEA-1932-4053-852F-247E63691C79}" type="presOf" srcId="{9D67B1F7-C4FF-4E1E-94F4-69209A4E7C47}" destId="{753AA43A-5097-42D8-A3EF-20B11215D8F3}" srcOrd="0" destOrd="0" presId="urn:microsoft.com/office/officeart/2005/8/layout/pyramid1"/>
    <dgm:cxn modelId="{15D8F364-6809-49BA-A228-EAE95F4BE6B9}" srcId="{28FD3D57-F3BB-4E5E-B091-1500A3C92E81}" destId="{9BC44171-365F-452D-AE92-EBE2E89770BA}" srcOrd="4" destOrd="0" parTransId="{7679D3FA-0101-42D1-A23D-75BD8EF1DA28}" sibTransId="{FF5F2014-EE5D-4FD1-9103-39F792365AE5}"/>
    <dgm:cxn modelId="{724B3B8E-5A8F-455C-8CB0-246FA07650C9}" type="presParOf" srcId="{6346E340-6B27-47A2-93A8-AA7F0249167F}" destId="{8351BCDF-D287-464A-AB10-4261CFFC4E79}" srcOrd="0" destOrd="0" presId="urn:microsoft.com/office/officeart/2005/8/layout/pyramid1"/>
    <dgm:cxn modelId="{B83998B2-F33F-4A19-AA8B-C12ABE92F459}" type="presParOf" srcId="{8351BCDF-D287-464A-AB10-4261CFFC4E79}" destId="{864F954D-81D4-4546-B08E-448FBA7A18FE}" srcOrd="0" destOrd="0" presId="urn:microsoft.com/office/officeart/2005/8/layout/pyramid1"/>
    <dgm:cxn modelId="{FF697D92-14FA-49DE-854A-3B45160627C8}" type="presParOf" srcId="{8351BCDF-D287-464A-AB10-4261CFFC4E79}" destId="{A8AE7F33-3372-4D78-96A6-FD2B204E9D9D}" srcOrd="1" destOrd="0" presId="urn:microsoft.com/office/officeart/2005/8/layout/pyramid1"/>
    <dgm:cxn modelId="{6D9A8C80-BA20-44C0-99AE-EE8926DED6ED}" type="presParOf" srcId="{6346E340-6B27-47A2-93A8-AA7F0249167F}" destId="{45295FEF-34B7-47B0-80DB-E881F25871A9}" srcOrd="1" destOrd="0" presId="urn:microsoft.com/office/officeart/2005/8/layout/pyramid1"/>
    <dgm:cxn modelId="{8C832AED-0FDB-40CA-9B4E-8C02CD2D33C4}" type="presParOf" srcId="{45295FEF-34B7-47B0-80DB-E881F25871A9}" destId="{3CE8FECB-ADC6-4195-8C29-ECF1EEE9F8FA}" srcOrd="0" destOrd="0" presId="urn:microsoft.com/office/officeart/2005/8/layout/pyramid1"/>
    <dgm:cxn modelId="{ACBFE7D8-DD9F-41BE-A1DD-16390180B717}" type="presParOf" srcId="{45295FEF-34B7-47B0-80DB-E881F25871A9}" destId="{DC549F7C-7B63-4EBA-944C-0C5CAC570546}" srcOrd="1" destOrd="0" presId="urn:microsoft.com/office/officeart/2005/8/layout/pyramid1"/>
    <dgm:cxn modelId="{2EDC6386-FD2E-4944-AD02-6C33BADDF850}" type="presParOf" srcId="{6346E340-6B27-47A2-93A8-AA7F0249167F}" destId="{BF7100C5-692A-476D-9242-E6DE2BFA407E}" srcOrd="2" destOrd="0" presId="urn:microsoft.com/office/officeart/2005/8/layout/pyramid1"/>
    <dgm:cxn modelId="{9F690A36-CAD6-4D83-A70F-6D713D279C68}" type="presParOf" srcId="{BF7100C5-692A-476D-9242-E6DE2BFA407E}" destId="{753AA43A-5097-42D8-A3EF-20B11215D8F3}" srcOrd="0" destOrd="0" presId="urn:microsoft.com/office/officeart/2005/8/layout/pyramid1"/>
    <dgm:cxn modelId="{5F0851C6-5FFF-49BF-8B49-C965411D433D}" type="presParOf" srcId="{BF7100C5-692A-476D-9242-E6DE2BFA407E}" destId="{7E617F38-6BB2-4E03-8198-FF7E7F898924}" srcOrd="1" destOrd="0" presId="urn:microsoft.com/office/officeart/2005/8/layout/pyramid1"/>
    <dgm:cxn modelId="{2A13AAA8-9828-4015-BBB7-DE44145677B4}" type="presParOf" srcId="{6346E340-6B27-47A2-93A8-AA7F0249167F}" destId="{29C42FD2-6503-4F77-8487-9B33E0527141}" srcOrd="3" destOrd="0" presId="urn:microsoft.com/office/officeart/2005/8/layout/pyramid1"/>
    <dgm:cxn modelId="{00F821B7-D3E5-4C49-B208-956861463A6F}" type="presParOf" srcId="{29C42FD2-6503-4F77-8487-9B33E0527141}" destId="{E6279944-4AC5-4561-B5D0-64EE0E57E695}" srcOrd="0" destOrd="0" presId="urn:microsoft.com/office/officeart/2005/8/layout/pyramid1"/>
    <dgm:cxn modelId="{C91F242C-6B21-4D23-AA2B-248635A67730}" type="presParOf" srcId="{29C42FD2-6503-4F77-8487-9B33E0527141}" destId="{2E9D1362-172A-4369-8415-6E089FA67356}" srcOrd="1" destOrd="0" presId="urn:microsoft.com/office/officeart/2005/8/layout/pyramid1"/>
    <dgm:cxn modelId="{130A802C-F9E0-46A4-9B2E-CAB53EFCE87E}" type="presParOf" srcId="{6346E340-6B27-47A2-93A8-AA7F0249167F}" destId="{E55855A1-EC9E-41EF-AA5C-B0A6C62BC58F}" srcOrd="4" destOrd="0" presId="urn:microsoft.com/office/officeart/2005/8/layout/pyramid1"/>
    <dgm:cxn modelId="{BD156B57-D9E2-44F0-9AD7-4D9DF28539CB}" type="presParOf" srcId="{E55855A1-EC9E-41EF-AA5C-B0A6C62BC58F}" destId="{285279A8-A2FF-4704-92DF-4753853CE322}" srcOrd="0" destOrd="0" presId="urn:microsoft.com/office/officeart/2005/8/layout/pyramid1"/>
    <dgm:cxn modelId="{413DE596-B7D9-4866-8068-990990E67353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428530" y="0"/>
          <a:ext cx="973992" cy="847624"/>
        </a:xfrm>
        <a:prstGeom prst="trapezoid">
          <a:avLst>
            <a:gd name="adj" fmla="val 58298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A</a:t>
          </a:r>
          <a:endParaRPr lang="en-JM" sz="1600" b="1" kern="1200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sp:txBody>
      <dsp:txXfrm>
        <a:off x="1428530" y="0"/>
        <a:ext cx="973992" cy="847624"/>
      </dsp:txXfrm>
    </dsp:sp>
    <dsp:sp modelId="{3CE8FECB-ADC6-4195-8C29-ECF1EEE9F8FA}">
      <dsp:nvSpPr>
        <dsp:cNvPr id="0" name=""/>
        <dsp:cNvSpPr/>
      </dsp:nvSpPr>
      <dsp:spPr>
        <a:xfrm>
          <a:off x="1066031" y="847624"/>
          <a:ext cx="1698991" cy="609525"/>
        </a:xfrm>
        <a:prstGeom prst="trapezoid">
          <a:avLst>
            <a:gd name="adj" fmla="val 58298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B</a:t>
          </a:r>
          <a:r>
            <a:rPr lang="ko-KR" altLang="en-US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kern="1200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sp:txBody>
      <dsp:txXfrm>
        <a:off x="1363354" y="847624"/>
        <a:ext cx="1104344" cy="609525"/>
      </dsp:txXfrm>
    </dsp:sp>
    <dsp:sp modelId="{753AA43A-5097-42D8-A3EF-20B11215D8F3}">
      <dsp:nvSpPr>
        <dsp:cNvPr id="0" name=""/>
        <dsp:cNvSpPr/>
      </dsp:nvSpPr>
      <dsp:spPr>
        <a:xfrm>
          <a:off x="710687" y="1457150"/>
          <a:ext cx="2409678" cy="609525"/>
        </a:xfrm>
        <a:prstGeom prst="trapezoid">
          <a:avLst>
            <a:gd name="adj" fmla="val 58298"/>
          </a:avLst>
        </a:prstGeom>
        <a:solidFill>
          <a:schemeClr val="accent3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C</a:t>
          </a:r>
          <a:r>
            <a:rPr lang="ko-KR" altLang="en-US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kern="1200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sp:txBody>
      <dsp:txXfrm>
        <a:off x="1132381" y="1457150"/>
        <a:ext cx="1566291" cy="609525"/>
      </dsp:txXfrm>
    </dsp:sp>
    <dsp:sp modelId="{E6279944-4AC5-4561-B5D0-64EE0E57E695}">
      <dsp:nvSpPr>
        <dsp:cNvPr id="0" name=""/>
        <dsp:cNvSpPr/>
      </dsp:nvSpPr>
      <dsp:spPr>
        <a:xfrm>
          <a:off x="355343" y="2066676"/>
          <a:ext cx="3120366" cy="609525"/>
        </a:xfrm>
        <a:prstGeom prst="trapezoid">
          <a:avLst>
            <a:gd name="adj" fmla="val 58298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D</a:t>
          </a:r>
          <a:r>
            <a:rPr lang="ko-KR" altLang="en-US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kern="1200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sp:txBody>
      <dsp:txXfrm>
        <a:off x="901407" y="2066676"/>
        <a:ext cx="2028238" cy="609525"/>
      </dsp:txXfrm>
    </dsp:sp>
    <dsp:sp modelId="{285279A8-A2FF-4704-92DF-4753853CE322}">
      <dsp:nvSpPr>
        <dsp:cNvPr id="0" name=""/>
        <dsp:cNvSpPr/>
      </dsp:nvSpPr>
      <dsp:spPr>
        <a:xfrm>
          <a:off x="0" y="2676202"/>
          <a:ext cx="3831054" cy="609525"/>
        </a:xfrm>
        <a:prstGeom prst="trapezoid">
          <a:avLst>
            <a:gd name="adj" fmla="val 58298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E</a:t>
          </a:r>
          <a:r>
            <a:rPr lang="ko-KR" altLang="en-US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rPr>
            <a:t> </a:t>
          </a:r>
          <a:endParaRPr lang="en-JM" sz="1600" b="1" kern="1200" dirty="0">
            <a:solidFill>
              <a:schemeClr val="bg1"/>
            </a:solidFill>
            <a:latin typeface="IRANSans" panose="02040503050201020203" pitchFamily="18" charset="-78"/>
            <a:cs typeface="IRANSans" panose="02040503050201020203" pitchFamily="18" charset="-78"/>
          </a:endParaRPr>
        </a:p>
      </dsp:txBody>
      <dsp:txXfrm>
        <a:off x="670434" y="2676202"/>
        <a:ext cx="2490185" cy="609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05210"/>
            <a:ext cx="9144000" cy="5227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279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INSTERT THE TITLE 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1167594"/>
            <a:ext cx="2880000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264000" y="0"/>
            <a:ext cx="2880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479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347864" y="131536"/>
            <a:ext cx="5796136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04000" y="1798321"/>
            <a:ext cx="5040000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24000" y="3465106"/>
            <a:ext cx="4320000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5812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937417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1968708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6533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694140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29910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65681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01452" y="447700"/>
            <a:ext cx="1944216" cy="43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5065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795621" y="230919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3166" y="3399271"/>
            <a:ext cx="3293944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795621" y="1815095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5621504" y="1814524"/>
            <a:ext cx="1468228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7178918" y="230919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7589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041" y="1313860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1898" y="1731279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60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4243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IRANSans" panose="02040503050201020203" pitchFamily="18" charset="-7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IRANSans" panose="02040503050201020203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30241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253238"/>
            <a:ext cx="45720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26814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2" name="Oval 1"/>
          <p:cNvSpPr/>
          <p:nvPr userDrawn="1"/>
        </p:nvSpPr>
        <p:spPr>
          <a:xfrm>
            <a:off x="2699792" y="699542"/>
            <a:ext cx="3744416" cy="3744416"/>
          </a:xfrm>
          <a:prstGeom prst="ellipse">
            <a:avLst/>
          </a:prstGeom>
          <a:solidFill>
            <a:schemeClr val="accent1">
              <a:alpha val="77000"/>
            </a:schemeClr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99792" y="2181230"/>
            <a:ext cx="374441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99644" y="2757294"/>
            <a:ext cx="374441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5771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339502"/>
            <a:ext cx="42484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79512" y="915566"/>
            <a:ext cx="42484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2773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024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72000" y="0"/>
            <a:ext cx="410445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995686"/>
            <a:ext cx="9144000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63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1" r:id="rId3"/>
    <p:sldLayoutId id="2147483660" r:id="rId4"/>
    <p:sldLayoutId id="2147483662" r:id="rId5"/>
    <p:sldLayoutId id="2147483655" r:id="rId6"/>
    <p:sldLayoutId id="2147483663" r:id="rId7"/>
    <p:sldLayoutId id="2147483667" r:id="rId8"/>
    <p:sldLayoutId id="2147483664" r:id="rId9"/>
    <p:sldLayoutId id="2147483668" r:id="rId10"/>
    <p:sldLayoutId id="2147483669" r:id="rId11"/>
    <p:sldLayoutId id="2147483665" r:id="rId12"/>
    <p:sldLayoutId id="2147483670" r:id="rId13"/>
    <p:sldLayoutId id="2147483672" r:id="rId14"/>
    <p:sldLayoutId id="2147483656" r:id="rId15"/>
    <p:sldLayoutId id="2147483673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63838"/>
            <a:ext cx="2520280" cy="17807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/>
          <p:cNvSpPr txBox="1">
            <a:spLocks/>
          </p:cNvSpPr>
          <p:nvPr/>
        </p:nvSpPr>
        <p:spPr>
          <a:xfrm>
            <a:off x="5004048" y="123478"/>
            <a:ext cx="3550337" cy="108012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</a:pPr>
            <a:r>
              <a:rPr lang="fa-IR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</a:t>
            </a:r>
            <a:r>
              <a:rPr lang="fa-IR" altLang="ko-KR" sz="2800" b="1" dirty="0" smtClean="0">
                <a:solidFill>
                  <a:srgbClr val="0070C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ساده</a:t>
            </a:r>
            <a:r>
              <a:rPr lang="fa-IR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پاورپوینت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89684" y="1122807"/>
            <a:ext cx="6048672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D7C1300-3D0C-499B-85EF-92CCD303A976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9EF6167B-2509-4C4A-B0EA-99E9057EE6DB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8B1EF5C8-A7A3-4445-A948-4DDF38BDAD6D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0026618B-6517-468A-A7DE-8E807DDAF5F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3160116" y="1820181"/>
            <a:ext cx="1915940" cy="999979"/>
            <a:chOff x="3160116" y="1820181"/>
            <a:chExt cx="1915940" cy="999979"/>
          </a:xfrm>
          <a:solidFill>
            <a:schemeClr val="accent2"/>
          </a:solidFill>
        </p:grpSpPr>
        <p:sp>
          <p:nvSpPr>
            <p:cNvPr id="5" name="Rectangle 18"/>
            <p:cNvSpPr/>
            <p:nvPr/>
          </p:nvSpPr>
          <p:spPr>
            <a:xfrm>
              <a:off x="3923928" y="2509439"/>
              <a:ext cx="1152128" cy="310721"/>
            </a:xfrm>
            <a:custGeom>
              <a:avLst/>
              <a:gdLst>
                <a:gd name="connsiteX0" fmla="*/ 0 w 1152128"/>
                <a:gd name="connsiteY0" fmla="*/ 0 h 302769"/>
                <a:gd name="connsiteX1" fmla="*/ 1152128 w 1152128"/>
                <a:gd name="connsiteY1" fmla="*/ 0 h 302769"/>
                <a:gd name="connsiteX2" fmla="*/ 1152128 w 1152128"/>
                <a:gd name="connsiteY2" fmla="*/ 302769 h 302769"/>
                <a:gd name="connsiteX3" fmla="*/ 0 w 1152128"/>
                <a:gd name="connsiteY3" fmla="*/ 302769 h 302769"/>
                <a:gd name="connsiteX4" fmla="*/ 0 w 1152128"/>
                <a:gd name="connsiteY4" fmla="*/ 0 h 302769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341907 w 1152128"/>
                <a:gd name="connsiteY3" fmla="*/ 310721 h 310721"/>
                <a:gd name="connsiteX4" fmla="*/ 0 w 1152128"/>
                <a:gd name="connsiteY4" fmla="*/ 0 h 310721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270345 w 1152128"/>
                <a:gd name="connsiteY3" fmla="*/ 310721 h 310721"/>
                <a:gd name="connsiteX4" fmla="*/ 0 w 1152128"/>
                <a:gd name="connsiteY4" fmla="*/ 0 h 31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28" h="310721">
                  <a:moveTo>
                    <a:pt x="0" y="0"/>
                  </a:moveTo>
                  <a:lnTo>
                    <a:pt x="1152128" y="0"/>
                  </a:lnTo>
                  <a:lnTo>
                    <a:pt x="1152128" y="302769"/>
                  </a:lnTo>
                  <a:lnTo>
                    <a:pt x="270345" y="31072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" name="Rectangle 26"/>
            <p:cNvSpPr/>
            <p:nvPr/>
          </p:nvSpPr>
          <p:spPr>
            <a:xfrm>
              <a:off x="3160116" y="1820181"/>
              <a:ext cx="1066212" cy="302769"/>
            </a:xfrm>
            <a:custGeom>
              <a:avLst/>
              <a:gdLst>
                <a:gd name="connsiteX0" fmla="*/ 0 w 1066212"/>
                <a:gd name="connsiteY0" fmla="*/ 0 h 302769"/>
                <a:gd name="connsiteX1" fmla="*/ 1066212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23854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212" h="302769">
                  <a:moveTo>
                    <a:pt x="0" y="0"/>
                  </a:moveTo>
                  <a:lnTo>
                    <a:pt x="795868" y="0"/>
                  </a:lnTo>
                  <a:lnTo>
                    <a:pt x="1066212" y="302769"/>
                  </a:lnTo>
                  <a:lnTo>
                    <a:pt x="0" y="3027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2122949"/>
              <a:ext cx="302400" cy="388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 flipH="1">
            <a:off x="3117158" y="3300029"/>
            <a:ext cx="1915940" cy="999979"/>
            <a:chOff x="4313444" y="1103352"/>
            <a:chExt cx="1915940" cy="999979"/>
          </a:xfrm>
          <a:solidFill>
            <a:schemeClr val="accent4"/>
          </a:solidFill>
        </p:grpSpPr>
        <p:sp>
          <p:nvSpPr>
            <p:cNvPr id="9" name="Rectangle 18"/>
            <p:cNvSpPr/>
            <p:nvPr/>
          </p:nvSpPr>
          <p:spPr>
            <a:xfrm>
              <a:off x="5077256" y="1792610"/>
              <a:ext cx="1152128" cy="310721"/>
            </a:xfrm>
            <a:custGeom>
              <a:avLst/>
              <a:gdLst>
                <a:gd name="connsiteX0" fmla="*/ 0 w 1152128"/>
                <a:gd name="connsiteY0" fmla="*/ 0 h 302769"/>
                <a:gd name="connsiteX1" fmla="*/ 1152128 w 1152128"/>
                <a:gd name="connsiteY1" fmla="*/ 0 h 302769"/>
                <a:gd name="connsiteX2" fmla="*/ 1152128 w 1152128"/>
                <a:gd name="connsiteY2" fmla="*/ 302769 h 302769"/>
                <a:gd name="connsiteX3" fmla="*/ 0 w 1152128"/>
                <a:gd name="connsiteY3" fmla="*/ 302769 h 302769"/>
                <a:gd name="connsiteX4" fmla="*/ 0 w 1152128"/>
                <a:gd name="connsiteY4" fmla="*/ 0 h 302769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341907 w 1152128"/>
                <a:gd name="connsiteY3" fmla="*/ 310721 h 310721"/>
                <a:gd name="connsiteX4" fmla="*/ 0 w 1152128"/>
                <a:gd name="connsiteY4" fmla="*/ 0 h 310721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270345 w 1152128"/>
                <a:gd name="connsiteY3" fmla="*/ 310721 h 310721"/>
                <a:gd name="connsiteX4" fmla="*/ 0 w 1152128"/>
                <a:gd name="connsiteY4" fmla="*/ 0 h 31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28" h="310721">
                  <a:moveTo>
                    <a:pt x="0" y="0"/>
                  </a:moveTo>
                  <a:lnTo>
                    <a:pt x="1152128" y="0"/>
                  </a:lnTo>
                  <a:lnTo>
                    <a:pt x="1152128" y="302769"/>
                  </a:lnTo>
                  <a:lnTo>
                    <a:pt x="270345" y="31072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0" name="Rectangle 26"/>
            <p:cNvSpPr/>
            <p:nvPr/>
          </p:nvSpPr>
          <p:spPr>
            <a:xfrm>
              <a:off x="4313444" y="1103352"/>
              <a:ext cx="1066212" cy="302769"/>
            </a:xfrm>
            <a:custGeom>
              <a:avLst/>
              <a:gdLst>
                <a:gd name="connsiteX0" fmla="*/ 0 w 1066212"/>
                <a:gd name="connsiteY0" fmla="*/ 0 h 302769"/>
                <a:gd name="connsiteX1" fmla="*/ 1066212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23854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212" h="302769">
                  <a:moveTo>
                    <a:pt x="0" y="0"/>
                  </a:moveTo>
                  <a:lnTo>
                    <a:pt x="795868" y="0"/>
                  </a:lnTo>
                  <a:lnTo>
                    <a:pt x="1066212" y="302769"/>
                  </a:lnTo>
                  <a:lnTo>
                    <a:pt x="0" y="3027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7256" y="1406120"/>
              <a:ext cx="302400" cy="388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2470448" y="1612818"/>
            <a:ext cx="733400" cy="73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470448" y="2692938"/>
            <a:ext cx="733400" cy="7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470448" y="3773058"/>
            <a:ext cx="733400" cy="733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5" name="Rectangle 30"/>
          <p:cNvSpPr>
            <a:spLocks noChangeAspect="1"/>
          </p:cNvSpPr>
          <p:nvPr/>
        </p:nvSpPr>
        <p:spPr>
          <a:xfrm>
            <a:off x="2697173" y="2911272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6" name="Oval 7"/>
          <p:cNvSpPr>
            <a:spLocks noChangeAspect="1"/>
          </p:cNvSpPr>
          <p:nvPr/>
        </p:nvSpPr>
        <p:spPr>
          <a:xfrm>
            <a:off x="2676898" y="3979509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7" name="Rounded Rectangle 27"/>
          <p:cNvSpPr>
            <a:spLocks noChangeAspect="1"/>
          </p:cNvSpPr>
          <p:nvPr/>
        </p:nvSpPr>
        <p:spPr>
          <a:xfrm>
            <a:off x="2682376" y="1852681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39264" y="1536203"/>
            <a:ext cx="1859808" cy="819523"/>
            <a:chOff x="3017859" y="4423669"/>
            <a:chExt cx="1870812" cy="819523"/>
          </a:xfrm>
        </p:grpSpPr>
        <p:sp>
          <p:nvSpPr>
            <p:cNvPr id="19" name="TextBox 18"/>
            <p:cNvSpPr txBox="1"/>
            <p:nvPr/>
          </p:nvSpPr>
          <p:spPr>
            <a:xfrm>
              <a:off x="3021856" y="4708430"/>
              <a:ext cx="1866815" cy="534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423669"/>
              <a:ext cx="1870812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9264" y="2643758"/>
            <a:ext cx="1859808" cy="816394"/>
            <a:chOff x="3017859" y="4426798"/>
            <a:chExt cx="1870812" cy="816394"/>
          </a:xfrm>
        </p:grpSpPr>
        <p:sp>
          <p:nvSpPr>
            <p:cNvPr id="22" name="TextBox 21"/>
            <p:cNvSpPr txBox="1"/>
            <p:nvPr/>
          </p:nvSpPr>
          <p:spPr>
            <a:xfrm>
              <a:off x="3021856" y="4708430"/>
              <a:ext cx="1866815" cy="534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17859" y="4426798"/>
              <a:ext cx="1870812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9264" y="3795886"/>
            <a:ext cx="1859808" cy="838691"/>
            <a:chOff x="3017859" y="4404501"/>
            <a:chExt cx="1870812" cy="838691"/>
          </a:xfrm>
        </p:grpSpPr>
        <p:sp>
          <p:nvSpPr>
            <p:cNvPr id="25" name="TextBox 24"/>
            <p:cNvSpPr txBox="1"/>
            <p:nvPr/>
          </p:nvSpPr>
          <p:spPr>
            <a:xfrm>
              <a:off x="3021856" y="4708430"/>
              <a:ext cx="1866815" cy="534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17859" y="4404501"/>
              <a:ext cx="1870812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7" name="Pentagon 26"/>
          <p:cNvSpPr/>
          <p:nvPr/>
        </p:nvSpPr>
        <p:spPr>
          <a:xfrm>
            <a:off x="5796136" y="2509439"/>
            <a:ext cx="1122424" cy="1109594"/>
          </a:xfrm>
          <a:prstGeom prst="homePlate">
            <a:avLst>
              <a:gd name="adj" fmla="val 3835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31840" y="2912851"/>
            <a:ext cx="1928760" cy="3027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4716016" y="2347775"/>
            <a:ext cx="1440160" cy="14401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6549604" y="2505230"/>
            <a:ext cx="614684" cy="1113803"/>
          </a:xfrm>
          <a:prstGeom prst="chevron">
            <a:avLst>
              <a:gd name="adj" fmla="val 7143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308304" y="2500802"/>
            <a:ext cx="1512168" cy="1080698"/>
            <a:chOff x="3017859" y="4287527"/>
            <a:chExt cx="1870812" cy="1080698"/>
          </a:xfrm>
        </p:grpSpPr>
        <p:sp>
          <p:nvSpPr>
            <p:cNvPr id="32" name="TextBox 31"/>
            <p:cNvSpPr txBox="1"/>
            <p:nvPr/>
          </p:nvSpPr>
          <p:spPr>
            <a:xfrm>
              <a:off x="3021856" y="4583395"/>
              <a:ext cx="1866815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17859" y="4287527"/>
              <a:ext cx="187081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4" name="Block Arc 14"/>
          <p:cNvSpPr/>
          <p:nvPr/>
        </p:nvSpPr>
        <p:spPr>
          <a:xfrm rot="16200000">
            <a:off x="5167359" y="2798939"/>
            <a:ext cx="537473" cy="53783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81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a-IR" altLang="ko-KR" sz="3200" dirty="0" smtClean="0"/>
              <a:t>اسلاید جدول</a:t>
            </a:r>
            <a:endParaRPr lang="ko-KR" alt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474516"/>
              </p:ext>
            </p:extLst>
          </p:nvPr>
        </p:nvGraphicFramePr>
        <p:xfrm>
          <a:off x="964276" y="1349144"/>
          <a:ext cx="7200809" cy="323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6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15</a:t>
                      </a:r>
                      <a:endParaRPr lang="en-US" altLang="ko-K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40</a:t>
                      </a:r>
                      <a:endParaRPr lang="en-US" altLang="ko-K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35</a:t>
                      </a:r>
                      <a:endParaRPr lang="en-US" altLang="ko-K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25</a:t>
                      </a:r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20</a:t>
                      </a:r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30</a:t>
                      </a:r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16</a:t>
                      </a:r>
                      <a:endParaRPr lang="ko-KR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تیتر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0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32553"/>
            <a:ext cx="3024336" cy="15081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3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</a:t>
            </a:r>
            <a:r>
              <a:rPr lang="fa-IR" altLang="ko-KR" sz="32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ساده</a:t>
            </a:r>
            <a:r>
              <a:rPr lang="fa-IR" altLang="ko-KR" sz="3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پاورپوینت</a:t>
            </a:r>
            <a:endParaRPr lang="ko-KR" altLang="en-US" sz="3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833566"/>
            <a:ext cx="316835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1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9E130B5-C21B-4B97-B50B-A80575991DC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6753DBB4-9360-4380-8261-ADDC3B5E163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:a16="http://schemas.microsoft.com/office/drawing/2014/main" id="{AAA49750-F512-469C-9A11-6F2FAB4AA09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5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  <p:grpSp>
        <p:nvGrpSpPr>
          <p:cNvPr id="300" name="그룹 299">
            <a:extLst>
              <a:ext uri="{FF2B5EF4-FFF2-40B4-BE49-F238E27FC236}">
                <a16:creationId xmlns:a16="http://schemas.microsoft.com/office/drawing/2014/main" id="{10F49B48-C313-4822-95FC-367F86F958C3}"/>
              </a:ext>
            </a:extLst>
          </p:cNvPr>
          <p:cNvGrpSpPr/>
          <p:nvPr/>
        </p:nvGrpSpPr>
        <p:grpSpPr>
          <a:xfrm>
            <a:off x="2493813" y="1878699"/>
            <a:ext cx="4078599" cy="2399608"/>
            <a:chOff x="635000" y="1382713"/>
            <a:chExt cx="7869238" cy="4572000"/>
          </a:xfrm>
          <a:solidFill>
            <a:schemeClr val="accent1"/>
          </a:solidFill>
        </p:grpSpPr>
        <p:sp>
          <p:nvSpPr>
            <p:cNvPr id="301" name="Freeform 8">
              <a:extLst>
                <a:ext uri="{FF2B5EF4-FFF2-40B4-BE49-F238E27FC236}">
                  <a16:creationId xmlns:a16="http://schemas.microsoft.com/office/drawing/2014/main" id="{18A8C08D-F40B-4D01-ABFC-46E677B33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rtl="1">
                <a:lnSpc>
                  <a:spcPct val="150000"/>
                </a:lnSpc>
              </a:pPr>
              <a:endParaRPr lang="ko-KR" altLang="en-US" sz="11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302" name="Freeform 9">
              <a:extLst>
                <a:ext uri="{FF2B5EF4-FFF2-40B4-BE49-F238E27FC236}">
                  <a16:creationId xmlns:a16="http://schemas.microsoft.com/office/drawing/2014/main" id="{EFFF8DE9-7652-4879-9360-AAE96F8B8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rtl="1">
                <a:lnSpc>
                  <a:spcPct val="150000"/>
                </a:lnSpc>
              </a:pPr>
              <a:endParaRPr lang="ko-KR" altLang="en-US" sz="11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303" name="Freeform 10">
              <a:extLst>
                <a:ext uri="{FF2B5EF4-FFF2-40B4-BE49-F238E27FC236}">
                  <a16:creationId xmlns:a16="http://schemas.microsoft.com/office/drawing/2014/main" id="{F15D860D-D267-486F-9368-927B9F522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rtl="1">
                <a:lnSpc>
                  <a:spcPct val="150000"/>
                </a:lnSpc>
              </a:pPr>
              <a:endParaRPr lang="ko-KR" altLang="en-US" sz="11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304" name="Freeform 11">
              <a:extLst>
                <a:ext uri="{FF2B5EF4-FFF2-40B4-BE49-F238E27FC236}">
                  <a16:creationId xmlns:a16="http://schemas.microsoft.com/office/drawing/2014/main" id="{406C1E01-CD6E-46B3-A695-AC87B9757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just" rtl="1">
                <a:lnSpc>
                  <a:spcPct val="150000"/>
                </a:lnSpc>
              </a:pPr>
              <a:endParaRPr lang="ko-KR" altLang="en-US" sz="11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sp>
        <p:nvSpPr>
          <p:cNvPr id="9" name="Freeform 8"/>
          <p:cNvSpPr/>
          <p:nvPr/>
        </p:nvSpPr>
        <p:spPr>
          <a:xfrm>
            <a:off x="575806" y="3540040"/>
            <a:ext cx="3079063" cy="231859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049802 w 3049802"/>
              <a:gd name="connsiteY0" fmla="*/ 0 h 334272"/>
              <a:gd name="connsiteX1" fmla="*/ 2472855 w 3049802"/>
              <a:gd name="connsiteY1" fmla="*/ 334272 h 334272"/>
              <a:gd name="connsiteX2" fmla="*/ 0 w 3049802"/>
              <a:gd name="connsiteY2" fmla="*/ 326321 h 334272"/>
              <a:gd name="connsiteX0" fmla="*/ 3079063 w 3079063"/>
              <a:gd name="connsiteY0" fmla="*/ 0 h 231859"/>
              <a:gd name="connsiteX1" fmla="*/ 2472855 w 3079063"/>
              <a:gd name="connsiteY1" fmla="*/ 231859 h 231859"/>
              <a:gd name="connsiteX2" fmla="*/ 0 w 3079063"/>
              <a:gd name="connsiteY2" fmla="*/ 223908 h 231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9063" h="231859">
                <a:moveTo>
                  <a:pt x="3079063" y="0"/>
                </a:moveTo>
                <a:lnTo>
                  <a:pt x="2472855" y="231859"/>
                </a:lnTo>
                <a:lnTo>
                  <a:pt x="0" y="223908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1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75944" y="3409140"/>
            <a:ext cx="2483978" cy="1294419"/>
            <a:chOff x="3017859" y="4176873"/>
            <a:chExt cx="1870812" cy="1294419"/>
          </a:xfrm>
        </p:grpSpPr>
        <p:sp>
          <p:nvSpPr>
            <p:cNvPr id="11" name="TextBox 10"/>
            <p:cNvSpPr txBox="1"/>
            <p:nvPr/>
          </p:nvSpPr>
          <p:spPr>
            <a:xfrm>
              <a:off x="3021856" y="4547962"/>
              <a:ext cx="1866815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59" y="4176873"/>
              <a:ext cx="1870812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accent4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3" name="Freeform 12"/>
          <p:cNvSpPr/>
          <p:nvPr/>
        </p:nvSpPr>
        <p:spPr>
          <a:xfrm>
            <a:off x="684624" y="1680763"/>
            <a:ext cx="3254628" cy="514927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254628 w 3254628"/>
              <a:gd name="connsiteY0" fmla="*/ 514927 h 514927"/>
              <a:gd name="connsiteX1" fmla="*/ 2472855 w 3254628"/>
              <a:gd name="connsiteY1" fmla="*/ 7951 h 514927"/>
              <a:gd name="connsiteX2" fmla="*/ 0 w 3254628"/>
              <a:gd name="connsiteY2" fmla="*/ 0 h 5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54628" h="514927">
                <a:moveTo>
                  <a:pt x="3254628" y="514927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1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4762" y="1315856"/>
            <a:ext cx="2483978" cy="1321959"/>
            <a:chOff x="3017859" y="4166774"/>
            <a:chExt cx="1870812" cy="1321959"/>
          </a:xfrm>
        </p:grpSpPr>
        <p:sp>
          <p:nvSpPr>
            <p:cNvPr id="15" name="TextBox 14"/>
            <p:cNvSpPr txBox="1"/>
            <p:nvPr/>
          </p:nvSpPr>
          <p:spPr>
            <a:xfrm>
              <a:off x="3021856" y="4565403"/>
              <a:ext cx="1866815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7859" y="4166774"/>
              <a:ext cx="1870812" cy="3347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accent3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flipH="1">
            <a:off x="5466501" y="1605201"/>
            <a:ext cx="3115639" cy="1165980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218052 w 3218052"/>
              <a:gd name="connsiteY0" fmla="*/ 807535 h 807535"/>
              <a:gd name="connsiteX1" fmla="*/ 2472855 w 3218052"/>
              <a:gd name="connsiteY1" fmla="*/ 7951 h 807535"/>
              <a:gd name="connsiteX2" fmla="*/ 0 w 3218052"/>
              <a:gd name="connsiteY2" fmla="*/ 0 h 807535"/>
              <a:gd name="connsiteX0" fmla="*/ 3115639 w 3115639"/>
              <a:gd name="connsiteY0" fmla="*/ 1165980 h 1165980"/>
              <a:gd name="connsiteX1" fmla="*/ 2472855 w 3115639"/>
              <a:gd name="connsiteY1" fmla="*/ 7951 h 1165980"/>
              <a:gd name="connsiteX2" fmla="*/ 0 w 3115639"/>
              <a:gd name="connsiteY2" fmla="*/ 0 h 116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639" h="1165980">
                <a:moveTo>
                  <a:pt x="3115639" y="1165980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1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161373" y="1246752"/>
            <a:ext cx="2483978" cy="1301366"/>
            <a:chOff x="3017859" y="4166774"/>
            <a:chExt cx="1870812" cy="1301366"/>
          </a:xfrm>
        </p:grpSpPr>
        <p:sp>
          <p:nvSpPr>
            <p:cNvPr id="19" name="TextBox 18"/>
            <p:cNvSpPr txBox="1"/>
            <p:nvPr/>
          </p:nvSpPr>
          <p:spPr>
            <a:xfrm>
              <a:off x="3021856" y="4544810"/>
              <a:ext cx="1866815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166774"/>
              <a:ext cx="1870812" cy="3347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 flipH="1">
            <a:off x="4785285" y="3421973"/>
            <a:ext cx="3861789" cy="302786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4147082 w 4147082"/>
              <a:gd name="connsiteY0" fmla="*/ 302786 h 302786"/>
              <a:gd name="connsiteX1" fmla="*/ 2472855 w 4147082"/>
              <a:gd name="connsiteY1" fmla="*/ 7951 h 302786"/>
              <a:gd name="connsiteX2" fmla="*/ 0 w 4147082"/>
              <a:gd name="connsiteY2" fmla="*/ 0 h 302786"/>
              <a:gd name="connsiteX0" fmla="*/ 3861789 w 3861789"/>
              <a:gd name="connsiteY0" fmla="*/ 302786 h 302786"/>
              <a:gd name="connsiteX1" fmla="*/ 2472855 w 3861789"/>
              <a:gd name="connsiteY1" fmla="*/ 7951 h 302786"/>
              <a:gd name="connsiteX2" fmla="*/ 0 w 3861789"/>
              <a:gd name="connsiteY2" fmla="*/ 0 h 302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1789" h="302786">
                <a:moveTo>
                  <a:pt x="3861789" y="302786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1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226307" y="3063525"/>
            <a:ext cx="2483978" cy="1333169"/>
            <a:chOff x="3017859" y="4166774"/>
            <a:chExt cx="1870812" cy="1333169"/>
          </a:xfrm>
        </p:grpSpPr>
        <p:sp>
          <p:nvSpPr>
            <p:cNvPr id="23" name="TextBox 22"/>
            <p:cNvSpPr txBox="1"/>
            <p:nvPr/>
          </p:nvSpPr>
          <p:spPr>
            <a:xfrm>
              <a:off x="3021856" y="4576613"/>
              <a:ext cx="1866815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17859" y="4166774"/>
              <a:ext cx="1870812" cy="3347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accent5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accent5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4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D2C1EFF-6393-4AE6-A345-71C0D96204A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Rectangle 9"/>
          <p:cNvSpPr/>
          <p:nvPr/>
        </p:nvSpPr>
        <p:spPr>
          <a:xfrm>
            <a:off x="3095836" y="0"/>
            <a:ext cx="2952328" cy="51435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1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84190" y="928156"/>
            <a:ext cx="2783509" cy="5155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altLang="ko-KR" sz="20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ساده پاورپوینت</a:t>
            </a:r>
            <a:endParaRPr lang="en-US" altLang="ko-KR" sz="20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05975" y="1677451"/>
            <a:ext cx="2539938" cy="21448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altLang="ko-KR" sz="11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3819860" y="4299942"/>
            <a:ext cx="1512168" cy="28803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fa-IR" sz="1200" b="1" dirty="0" smtClean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تیتر</a:t>
            </a:r>
            <a:endParaRPr lang="en-US" sz="1200" b="1" dirty="0">
              <a:solidFill>
                <a:schemeClr val="accent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325675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3768701" y="1705582"/>
            <a:ext cx="1580694" cy="2573783"/>
            <a:chOff x="3347864" y="1043588"/>
            <a:chExt cx="2127894" cy="3464768"/>
          </a:xfrm>
        </p:grpSpPr>
        <p:grpSp>
          <p:nvGrpSpPr>
            <p:cNvPr id="5" name="Group 4"/>
            <p:cNvGrpSpPr/>
            <p:nvPr/>
          </p:nvGrpSpPr>
          <p:grpSpPr>
            <a:xfrm>
              <a:off x="3347864" y="1043588"/>
              <a:ext cx="1807516" cy="1944216"/>
              <a:chOff x="3347864" y="1043588"/>
              <a:chExt cx="1807516" cy="1944216"/>
            </a:xfrm>
          </p:grpSpPr>
          <p:sp>
            <p:nvSpPr>
              <p:cNvPr id="9" name="Up Arrow 8"/>
              <p:cNvSpPr/>
              <p:nvPr/>
            </p:nvSpPr>
            <p:spPr>
              <a:xfrm>
                <a:off x="3347864" y="1043588"/>
                <a:ext cx="864096" cy="1152128"/>
              </a:xfrm>
              <a:prstGeom prst="upArrow">
                <a:avLst>
                  <a:gd name="adj1" fmla="val 50000"/>
                  <a:gd name="adj2" fmla="val 686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600" dirty="0">
                  <a:latin typeface="IRANSans" panose="02040503050201020203" pitchFamily="18" charset="-78"/>
                  <a:cs typeface="IRANSans" panose="02040503050201020203" pitchFamily="18" charset="-78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>
              <a:xfrm rot="10800000">
                <a:off x="3571204" y="1403628"/>
                <a:ext cx="1584176" cy="1584176"/>
              </a:xfrm>
              <a:prstGeom prst="blockArc">
                <a:avLst>
                  <a:gd name="adj1" fmla="val 16074307"/>
                  <a:gd name="adj2" fmla="val 209627"/>
                  <a:gd name="adj3" fmla="val 2726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600" dirty="0">
                  <a:solidFill>
                    <a:schemeClr val="tx1"/>
                  </a:solidFill>
                  <a:latin typeface="IRANSans" panose="02040503050201020203" pitchFamily="18" charset="-78"/>
                  <a:cs typeface="IRANSans" panose="02040503050201020203" pitchFamily="18" charset="-78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0800000">
              <a:off x="3668242" y="2564140"/>
              <a:ext cx="1807516" cy="1944216"/>
              <a:chOff x="3347864" y="1043588"/>
              <a:chExt cx="1807516" cy="1944216"/>
            </a:xfrm>
          </p:grpSpPr>
          <p:sp>
            <p:nvSpPr>
              <p:cNvPr id="7" name="Up Arrow 6"/>
              <p:cNvSpPr/>
              <p:nvPr/>
            </p:nvSpPr>
            <p:spPr>
              <a:xfrm>
                <a:off x="3347864" y="1043588"/>
                <a:ext cx="864096" cy="1152128"/>
              </a:xfrm>
              <a:prstGeom prst="upArrow">
                <a:avLst>
                  <a:gd name="adj1" fmla="val 50000"/>
                  <a:gd name="adj2" fmla="val 6862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600" dirty="0">
                  <a:latin typeface="IRANSans" panose="02040503050201020203" pitchFamily="18" charset="-78"/>
                  <a:cs typeface="IRANSans" panose="02040503050201020203" pitchFamily="18" charset="-78"/>
                </a:endParaRPr>
              </a:p>
            </p:txBody>
          </p:sp>
          <p:sp>
            <p:nvSpPr>
              <p:cNvPr id="8" name="Block Arc 7"/>
              <p:cNvSpPr/>
              <p:nvPr/>
            </p:nvSpPr>
            <p:spPr>
              <a:xfrm rot="10800000">
                <a:off x="3571204" y="1403628"/>
                <a:ext cx="1584176" cy="1584176"/>
              </a:xfrm>
              <a:prstGeom prst="blockArc">
                <a:avLst>
                  <a:gd name="adj1" fmla="val 16074307"/>
                  <a:gd name="adj2" fmla="val 209627"/>
                  <a:gd name="adj3" fmla="val 27266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rtl="1">
                  <a:lnSpc>
                    <a:spcPct val="150000"/>
                  </a:lnSpc>
                </a:pPr>
                <a:endParaRPr lang="ko-KR" altLang="en-US" sz="1600" dirty="0">
                  <a:solidFill>
                    <a:schemeClr val="tx1"/>
                  </a:solidFill>
                  <a:latin typeface="IRANSans" panose="02040503050201020203" pitchFamily="18" charset="-78"/>
                  <a:cs typeface="IRANSans" panose="02040503050201020203" pitchFamily="18" charset="-78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3304872" y="1322860"/>
            <a:ext cx="1569546" cy="3250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3677" y="4347905"/>
            <a:ext cx="1569546" cy="3250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ko-KR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868144" y="3145707"/>
            <a:ext cx="2821708" cy="1718686"/>
            <a:chOff x="5436096" y="2660235"/>
            <a:chExt cx="2821708" cy="1718686"/>
          </a:xfrm>
        </p:grpSpPr>
        <p:sp>
          <p:nvSpPr>
            <p:cNvPr id="14" name="TextBox 13"/>
            <p:cNvSpPr txBox="1"/>
            <p:nvPr/>
          </p:nvSpPr>
          <p:spPr>
            <a:xfrm>
              <a:off x="5436096" y="2660235"/>
              <a:ext cx="2821707" cy="34624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36097" y="2932371"/>
              <a:ext cx="2821707" cy="144655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16" name="Oval 15"/>
          <p:cNvSpPr/>
          <p:nvPr/>
        </p:nvSpPr>
        <p:spPr>
          <a:xfrm>
            <a:off x="6012160" y="2441399"/>
            <a:ext cx="576064" cy="57606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61463" y="1108168"/>
            <a:ext cx="2852332" cy="1704380"/>
            <a:chOff x="5425413" y="2800109"/>
            <a:chExt cx="2852332" cy="1704380"/>
          </a:xfrm>
        </p:grpSpPr>
        <p:sp>
          <p:nvSpPr>
            <p:cNvPr id="18" name="TextBox 17"/>
            <p:cNvSpPr txBox="1"/>
            <p:nvPr/>
          </p:nvSpPr>
          <p:spPr>
            <a:xfrm>
              <a:off x="5456038" y="2800109"/>
              <a:ext cx="2821707" cy="34624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</a:t>
              </a:r>
              <a:endPara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25413" y="3057939"/>
              <a:ext cx="2821707" cy="144655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2555776" y="3006433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>
              <a:lnSpc>
                <a:spcPct val="150000"/>
              </a:lnSpc>
            </a:pPr>
            <a:endParaRPr lang="ko-KR" altLang="en-US" sz="1600" dirty="0">
              <a:solidFill>
                <a:srgbClr val="85D8DE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1" name="Rounded Rectangle 27"/>
          <p:cNvSpPr/>
          <p:nvPr/>
        </p:nvSpPr>
        <p:spPr>
          <a:xfrm>
            <a:off x="6186818" y="2642344"/>
            <a:ext cx="226748" cy="1741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2" name="Rounded Rectangle 7"/>
          <p:cNvSpPr/>
          <p:nvPr/>
        </p:nvSpPr>
        <p:spPr>
          <a:xfrm>
            <a:off x="2736851" y="3202163"/>
            <a:ext cx="213913" cy="1846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6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75386" y="1131590"/>
            <a:ext cx="3828386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300000"/>
              </a:lnSpc>
            </a:pPr>
            <a:r>
              <a:rPr lang="fa-IR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9283" y="2435792"/>
            <a:ext cx="936103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45</a:t>
            </a:r>
            <a:r>
              <a:rPr lang="en-US" altLang="ko-KR" sz="1400" b="1" dirty="0" smtClean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accent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FE152270-7328-4E27-A28D-49C1CF87249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5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نمودار</a:t>
            </a:r>
            <a:endParaRPr lang="ko-KR" altLang="en-US" sz="3200" dirty="0"/>
          </a:p>
        </p:txBody>
      </p:sp>
      <p:graphicFrame>
        <p:nvGraphicFramePr>
          <p:cNvPr id="4" name="SmartAr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066117"/>
              </p:ext>
            </p:extLst>
          </p:nvPr>
        </p:nvGraphicFramePr>
        <p:xfrm>
          <a:off x="697056" y="1363386"/>
          <a:ext cx="3831054" cy="3285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직사각형 9"/>
          <p:cNvSpPr/>
          <p:nvPr/>
        </p:nvSpPr>
        <p:spPr>
          <a:xfrm>
            <a:off x="8075435" y="1434122"/>
            <a:ext cx="504055" cy="50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400" b="1" dirty="0">
                <a:latin typeface="IRANSans" panose="02040503050201020203" pitchFamily="18" charset="-78"/>
                <a:cs typeface="IRANSans" panose="02040503050201020203" pitchFamily="18" charset="-78"/>
              </a:rPr>
              <a:t>A</a:t>
            </a:r>
            <a:endParaRPr lang="ko-KR" altLang="en-US"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" name="직사각형 15"/>
          <p:cNvSpPr/>
          <p:nvPr/>
        </p:nvSpPr>
        <p:spPr>
          <a:xfrm>
            <a:off x="8114451" y="2090230"/>
            <a:ext cx="504055" cy="50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400" b="1" dirty="0">
                <a:latin typeface="IRANSans" panose="02040503050201020203" pitchFamily="18" charset="-78"/>
                <a:cs typeface="IRANSans" panose="02040503050201020203" pitchFamily="18" charset="-78"/>
              </a:rPr>
              <a:t>B</a:t>
            </a:r>
            <a:endParaRPr lang="ko-KR" altLang="en-US"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직사각형 17"/>
          <p:cNvSpPr/>
          <p:nvPr/>
        </p:nvSpPr>
        <p:spPr>
          <a:xfrm>
            <a:off x="8114450" y="2837868"/>
            <a:ext cx="504055" cy="50400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400" b="1" dirty="0">
                <a:latin typeface="IRANSans" panose="02040503050201020203" pitchFamily="18" charset="-78"/>
                <a:cs typeface="IRANSans" panose="02040503050201020203" pitchFamily="18" charset="-78"/>
              </a:rPr>
              <a:t>C</a:t>
            </a:r>
            <a:endParaRPr lang="ko-KR" altLang="en-US"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직사각형 19"/>
          <p:cNvSpPr/>
          <p:nvPr/>
        </p:nvSpPr>
        <p:spPr>
          <a:xfrm>
            <a:off x="8114450" y="3480918"/>
            <a:ext cx="504055" cy="504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400" b="1" dirty="0">
                <a:latin typeface="IRANSans" panose="02040503050201020203" pitchFamily="18" charset="-78"/>
                <a:cs typeface="IRANSans" panose="02040503050201020203" pitchFamily="18" charset="-78"/>
              </a:rPr>
              <a:t>D</a:t>
            </a:r>
            <a:endParaRPr lang="ko-KR" altLang="en-US"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직사각형 21"/>
          <p:cNvSpPr/>
          <p:nvPr/>
        </p:nvSpPr>
        <p:spPr>
          <a:xfrm>
            <a:off x="8094942" y="4075482"/>
            <a:ext cx="504055" cy="504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sz="1400" b="1" dirty="0">
                <a:latin typeface="IRANSans" panose="02040503050201020203" pitchFamily="18" charset="-78"/>
                <a:cs typeface="IRANSans" panose="02040503050201020203" pitchFamily="18" charset="-78"/>
              </a:rPr>
              <a:t>E</a:t>
            </a:r>
            <a:endParaRPr lang="ko-KR" altLang="en-US"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cxnSp>
        <p:nvCxnSpPr>
          <p:cNvPr id="10" name="직선 연결선 2"/>
          <p:cNvCxnSpPr/>
          <p:nvPr/>
        </p:nvCxnSpPr>
        <p:spPr>
          <a:xfrm>
            <a:off x="3015942" y="1769667"/>
            <a:ext cx="2016224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24"/>
          <p:cNvCxnSpPr/>
          <p:nvPr/>
        </p:nvCxnSpPr>
        <p:spPr>
          <a:xfrm>
            <a:off x="3375982" y="2403969"/>
            <a:ext cx="1656184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25"/>
          <p:cNvCxnSpPr/>
          <p:nvPr/>
        </p:nvCxnSpPr>
        <p:spPr>
          <a:xfrm>
            <a:off x="3736022" y="3027677"/>
            <a:ext cx="1296144" cy="0"/>
          </a:xfrm>
          <a:prstGeom prst="line">
            <a:avLst/>
          </a:prstGeom>
          <a:ln w="19050">
            <a:solidFill>
              <a:schemeClr val="accent3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26"/>
          <p:cNvCxnSpPr/>
          <p:nvPr/>
        </p:nvCxnSpPr>
        <p:spPr>
          <a:xfrm>
            <a:off x="4132166" y="3651385"/>
            <a:ext cx="90000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27"/>
          <p:cNvCxnSpPr/>
          <p:nvPr/>
        </p:nvCxnSpPr>
        <p:spPr>
          <a:xfrm>
            <a:off x="4528110" y="4275093"/>
            <a:ext cx="504056" cy="0"/>
          </a:xfrm>
          <a:prstGeom prst="line">
            <a:avLst/>
          </a:prstGeom>
          <a:ln w="19050">
            <a:solidFill>
              <a:schemeClr val="accent5">
                <a:lumMod val="40000"/>
                <a:lumOff val="6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126132" y="1369907"/>
            <a:ext cx="2830257" cy="621397"/>
            <a:chOff x="1472558" y="979803"/>
            <a:chExt cx="2765965" cy="621397"/>
          </a:xfrm>
        </p:grpSpPr>
        <p:sp>
          <p:nvSpPr>
            <p:cNvPr id="16" name="TextBox 15"/>
            <p:cNvSpPr txBox="1"/>
            <p:nvPr/>
          </p:nvSpPr>
          <p:spPr>
            <a:xfrm>
              <a:off x="1472558" y="1286690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72558" y="979803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58180" y="2099110"/>
            <a:ext cx="2830257" cy="621397"/>
            <a:chOff x="1472558" y="979803"/>
            <a:chExt cx="2765965" cy="621397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286690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تولید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79803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51816" y="2779169"/>
            <a:ext cx="2830257" cy="621397"/>
            <a:chOff x="1472558" y="979803"/>
            <a:chExt cx="2765965" cy="621397"/>
          </a:xfrm>
        </p:grpSpPr>
        <p:sp>
          <p:nvSpPr>
            <p:cNvPr id="22" name="TextBox 21"/>
            <p:cNvSpPr txBox="1"/>
            <p:nvPr/>
          </p:nvSpPr>
          <p:spPr>
            <a:xfrm>
              <a:off x="1472558" y="1286690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تولید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2558" y="979803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51816" y="3385607"/>
            <a:ext cx="2830257" cy="621397"/>
            <a:chOff x="1472558" y="979803"/>
            <a:chExt cx="2765965" cy="621397"/>
          </a:xfrm>
        </p:grpSpPr>
        <p:sp>
          <p:nvSpPr>
            <p:cNvPr id="25" name="TextBox 24"/>
            <p:cNvSpPr txBox="1"/>
            <p:nvPr/>
          </p:nvSpPr>
          <p:spPr>
            <a:xfrm>
              <a:off x="1472558" y="1286690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72558" y="979803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106244" y="4070931"/>
            <a:ext cx="2830257" cy="621397"/>
            <a:chOff x="1472558" y="979803"/>
            <a:chExt cx="2765965" cy="621397"/>
          </a:xfrm>
        </p:grpSpPr>
        <p:sp>
          <p:nvSpPr>
            <p:cNvPr id="28" name="TextBox 27"/>
            <p:cNvSpPr txBox="1"/>
            <p:nvPr/>
          </p:nvSpPr>
          <p:spPr>
            <a:xfrm>
              <a:off x="1472558" y="1286690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تولید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72558" y="979803"/>
              <a:ext cx="2765965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6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3"/>
          <p:cNvSpPr txBox="1">
            <a:spLocks/>
          </p:cNvSpPr>
          <p:nvPr/>
        </p:nvSpPr>
        <p:spPr>
          <a:xfrm>
            <a:off x="5940152" y="211478"/>
            <a:ext cx="2996218" cy="92635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150000"/>
              </a:lnSpc>
              <a:buNone/>
            </a:pPr>
            <a:r>
              <a:rPr lang="fa-I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ساده پاورپوینت</a:t>
            </a: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987574"/>
            <a:ext cx="2996218" cy="17081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5CB42BE-019C-4EF7-B9A0-2C71BE468E72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A791FDBE-0E03-474B-A690-FBD63EA6CD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2AA024D7-7AEB-40BC-B178-C5D90F3A793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5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411760" y="267494"/>
            <a:ext cx="673224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fa-IR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شما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275856" y="1076031"/>
            <a:ext cx="5769691" cy="576000"/>
            <a:chOff x="3275856" y="1076031"/>
            <a:chExt cx="5769691" cy="576000"/>
          </a:xfrm>
        </p:grpSpPr>
        <p:sp>
          <p:nvSpPr>
            <p:cNvPr id="4" name="Round Same Side Corner Rectangle 3"/>
            <p:cNvSpPr/>
            <p:nvPr/>
          </p:nvSpPr>
          <p:spPr>
            <a:xfrm rot="5400000">
              <a:off x="5719936" y="-1240513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5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8469547" y="1076031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1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475745" y="1242492"/>
              <a:ext cx="569802" cy="369332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 rtl="1"/>
              <a:r>
                <a:rPr lang="en-US" altLang="ko-KR" sz="2400" b="1" dirty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01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3667248" y="1258262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26670" y="1697876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275856" y="2013718"/>
            <a:ext cx="5808534" cy="576000"/>
            <a:chOff x="3275856" y="2013718"/>
            <a:chExt cx="5808534" cy="576000"/>
          </a:xfrm>
        </p:grpSpPr>
        <p:sp>
          <p:nvSpPr>
            <p:cNvPr id="15" name="Round Same Side Corner Rectangle 14"/>
            <p:cNvSpPr/>
            <p:nvPr/>
          </p:nvSpPr>
          <p:spPr>
            <a:xfrm rot="5400000">
              <a:off x="5719936" y="-348671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6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8508390" y="2013718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03137" y="2210063"/>
              <a:ext cx="569802" cy="307777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 rtl="1"/>
              <a:r>
                <a:rPr lang="en-US" altLang="ko-KR" sz="2000" b="1" dirty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02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667248" y="2150104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26670" y="2589718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275856" y="2842665"/>
            <a:ext cx="5808534" cy="576634"/>
            <a:chOff x="3275856" y="2842665"/>
            <a:chExt cx="5808534" cy="576634"/>
          </a:xfrm>
        </p:grpSpPr>
        <p:sp>
          <p:nvSpPr>
            <p:cNvPr id="20" name="Round Same Side Corner Rectangle 19"/>
            <p:cNvSpPr/>
            <p:nvPr/>
          </p:nvSpPr>
          <p:spPr>
            <a:xfrm rot="5400000">
              <a:off x="5719936" y="543171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1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8503137" y="2842665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3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514588" y="3040213"/>
              <a:ext cx="569802" cy="307777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 rtl="1"/>
              <a:r>
                <a:rPr lang="en-US" altLang="ko-KR" sz="2000" b="1" dirty="0">
                  <a:solidFill>
                    <a:schemeClr val="accent3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03</a:t>
              </a: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667248" y="3041946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26670" y="3481560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275856" y="3758559"/>
            <a:ext cx="5823696" cy="576000"/>
            <a:chOff x="3275856" y="3758559"/>
            <a:chExt cx="5823696" cy="57600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5719936" y="1435013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/>
              <a:endParaRPr lang="ko-KR" altLang="en-US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6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8502089" y="3758559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4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529750" y="3941228"/>
              <a:ext cx="569802" cy="307777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 rtl="1"/>
              <a:r>
                <a:rPr lang="en-US" altLang="ko-KR" sz="2000" b="1" dirty="0">
                  <a:solidFill>
                    <a:schemeClr val="accent4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04</a:t>
              </a: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3667248" y="3933788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rtl="1">
                <a:defRPr/>
              </a:pPr>
              <a:r>
                <a:rPr lang="fa-IR" altLang="ko-KR" sz="14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526670" y="4373402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rtl="1"/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4325675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7316"/>
            <a:ext cx="9144000" cy="576064"/>
          </a:xfrm>
        </p:spPr>
        <p:txBody>
          <a:bodyPr/>
          <a:lstStyle/>
          <a:p>
            <a:pPr rtl="1"/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cxnSp>
        <p:nvCxnSpPr>
          <p:cNvPr id="4" name="Straight Arrow Connector 3"/>
          <p:cNvCxnSpPr>
            <a:stCxn id="37" idx="0"/>
            <a:endCxn id="8" idx="3"/>
          </p:cNvCxnSpPr>
          <p:nvPr/>
        </p:nvCxnSpPr>
        <p:spPr>
          <a:xfrm flipV="1">
            <a:off x="4611694" y="2928594"/>
            <a:ext cx="1584554" cy="485467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7" idx="0"/>
            <a:endCxn id="9" idx="3"/>
          </p:cNvCxnSpPr>
          <p:nvPr/>
        </p:nvCxnSpPr>
        <p:spPr>
          <a:xfrm flipV="1">
            <a:off x="4611694" y="3164370"/>
            <a:ext cx="2577727" cy="249691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37" idx="0"/>
            <a:endCxn id="11" idx="2"/>
          </p:cNvCxnSpPr>
          <p:nvPr/>
        </p:nvCxnSpPr>
        <p:spPr>
          <a:xfrm>
            <a:off x="4611694" y="3414061"/>
            <a:ext cx="2812322" cy="478677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7" idx="0"/>
            <a:endCxn id="10" idx="2"/>
          </p:cNvCxnSpPr>
          <p:nvPr/>
        </p:nvCxnSpPr>
        <p:spPr>
          <a:xfrm>
            <a:off x="4611694" y="3414061"/>
            <a:ext cx="1894331" cy="937958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068735" y="2185393"/>
            <a:ext cx="870714" cy="8707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7058863" y="2403424"/>
            <a:ext cx="891504" cy="89150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506025" y="3972048"/>
            <a:ext cx="759942" cy="7599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424016" y="3202672"/>
            <a:ext cx="1380131" cy="13801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Rounded Rectangle 27"/>
          <p:cNvSpPr/>
          <p:nvPr/>
        </p:nvSpPr>
        <p:spPr>
          <a:xfrm>
            <a:off x="6345916" y="2499249"/>
            <a:ext cx="316354" cy="24300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Rounded Rectangle 7"/>
          <p:cNvSpPr/>
          <p:nvPr/>
        </p:nvSpPr>
        <p:spPr>
          <a:xfrm>
            <a:off x="7987631" y="3367108"/>
            <a:ext cx="298446" cy="25755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Rectangle 23"/>
          <p:cNvSpPr/>
          <p:nvPr/>
        </p:nvSpPr>
        <p:spPr>
          <a:xfrm>
            <a:off x="6660420" y="4211201"/>
            <a:ext cx="451151" cy="265378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7361225" y="2705409"/>
            <a:ext cx="307163" cy="2875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472437" y="3689243"/>
            <a:ext cx="1326075" cy="734668"/>
            <a:chOff x="3233964" y="1969808"/>
            <a:chExt cx="1416624" cy="734668"/>
          </a:xfrm>
        </p:grpSpPr>
        <p:sp>
          <p:nvSpPr>
            <p:cNvPr id="17" name="TextBox 16"/>
            <p:cNvSpPr txBox="1"/>
            <p:nvPr/>
          </p:nvSpPr>
          <p:spPr>
            <a:xfrm>
              <a:off x="3233964" y="1969808"/>
              <a:ext cx="140051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50069" y="2242811"/>
              <a:ext cx="140051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8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8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cxnSp>
        <p:nvCxnSpPr>
          <p:cNvPr id="19" name="Straight Arrow Connector 18"/>
          <p:cNvCxnSpPr>
            <a:endCxn id="23" idx="3"/>
          </p:cNvCxnSpPr>
          <p:nvPr/>
        </p:nvCxnSpPr>
        <p:spPr>
          <a:xfrm flipH="1" flipV="1">
            <a:off x="3031336" y="2928594"/>
            <a:ext cx="1577239" cy="470078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4" idx="3"/>
          </p:cNvCxnSpPr>
          <p:nvPr/>
        </p:nvCxnSpPr>
        <p:spPr>
          <a:xfrm flipH="1" flipV="1">
            <a:off x="2038163" y="3164370"/>
            <a:ext cx="2570412" cy="234302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26" idx="2"/>
          </p:cNvCxnSpPr>
          <p:nvPr/>
        </p:nvCxnSpPr>
        <p:spPr>
          <a:xfrm flipH="1">
            <a:off x="1803568" y="3398672"/>
            <a:ext cx="2812322" cy="494066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5" idx="2"/>
          </p:cNvCxnSpPr>
          <p:nvPr/>
        </p:nvCxnSpPr>
        <p:spPr>
          <a:xfrm flipH="1">
            <a:off x="2721559" y="3398672"/>
            <a:ext cx="1887016" cy="953347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 flipH="1">
            <a:off x="2288135" y="2185393"/>
            <a:ext cx="870714" cy="8707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4" name="Oval 23"/>
          <p:cNvSpPr/>
          <p:nvPr/>
        </p:nvSpPr>
        <p:spPr>
          <a:xfrm flipH="1">
            <a:off x="1277217" y="2403424"/>
            <a:ext cx="891504" cy="8915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5" name="Oval 24"/>
          <p:cNvSpPr/>
          <p:nvPr/>
        </p:nvSpPr>
        <p:spPr>
          <a:xfrm flipH="1">
            <a:off x="1961617" y="3972048"/>
            <a:ext cx="759942" cy="7599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6" name="Oval 25"/>
          <p:cNvSpPr/>
          <p:nvPr/>
        </p:nvSpPr>
        <p:spPr>
          <a:xfrm flipH="1">
            <a:off x="423437" y="3202672"/>
            <a:ext cx="1380131" cy="138013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41489" y="3668870"/>
            <a:ext cx="1327513" cy="755040"/>
            <a:chOff x="397599" y="3057334"/>
            <a:chExt cx="1327513" cy="755040"/>
          </a:xfrm>
        </p:grpSpPr>
        <p:sp>
          <p:nvSpPr>
            <p:cNvPr id="28" name="TextBox 27"/>
            <p:cNvSpPr txBox="1"/>
            <p:nvPr/>
          </p:nvSpPr>
          <p:spPr>
            <a:xfrm>
              <a:off x="414112" y="3057334"/>
              <a:ext cx="1311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7599" y="3350709"/>
              <a:ext cx="1311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0" name="Rounded Rectangle 27"/>
          <p:cNvSpPr/>
          <p:nvPr/>
        </p:nvSpPr>
        <p:spPr>
          <a:xfrm>
            <a:off x="1564792" y="2706406"/>
            <a:ext cx="316354" cy="24300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1" name="Rounded Rectangle 7"/>
          <p:cNvSpPr/>
          <p:nvPr/>
        </p:nvSpPr>
        <p:spPr>
          <a:xfrm>
            <a:off x="2192365" y="4207820"/>
            <a:ext cx="298446" cy="25755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2" name="Rectangle 23"/>
          <p:cNvSpPr/>
          <p:nvPr/>
        </p:nvSpPr>
        <p:spPr>
          <a:xfrm>
            <a:off x="896842" y="3359285"/>
            <a:ext cx="451151" cy="265378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2569910" y="2476984"/>
            <a:ext cx="307163" cy="2875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26951" y="2567788"/>
            <a:ext cx="1897587" cy="189758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5" name="Oval 21"/>
          <p:cNvSpPr>
            <a:spLocks noChangeAspect="1"/>
          </p:cNvSpPr>
          <p:nvPr/>
        </p:nvSpPr>
        <p:spPr>
          <a:xfrm>
            <a:off x="4316847" y="2850444"/>
            <a:ext cx="517795" cy="5221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930143" y="3414061"/>
            <a:ext cx="1364351" cy="816500"/>
            <a:chOff x="-475010" y="1100306"/>
            <a:chExt cx="3085230" cy="816500"/>
          </a:xfrm>
        </p:grpSpPr>
        <p:sp>
          <p:nvSpPr>
            <p:cNvPr id="37" name="TextBox 36"/>
            <p:cNvSpPr txBox="1"/>
            <p:nvPr/>
          </p:nvSpPr>
          <p:spPr>
            <a:xfrm>
              <a:off x="-475010" y="1100306"/>
              <a:ext cx="308240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460976" y="1408975"/>
              <a:ext cx="3071196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</a:t>
              </a:r>
              <a:r>
                <a:rPr lang="fa-IR" altLang="ko-KR" sz="900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سادگی</a:t>
              </a:r>
              <a:endParaRPr lang="fa-IR" altLang="ko-KR" sz="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0528" y="1195506"/>
            <a:ext cx="7776416" cy="976436"/>
            <a:chOff x="7164288" y="804944"/>
            <a:chExt cx="1439711" cy="976436"/>
          </a:xfrm>
        </p:grpSpPr>
        <p:sp>
          <p:nvSpPr>
            <p:cNvPr id="40" name="TextBox 39"/>
            <p:cNvSpPr txBox="1"/>
            <p:nvPr/>
          </p:nvSpPr>
          <p:spPr>
            <a:xfrm>
              <a:off x="7164288" y="804944"/>
              <a:ext cx="143971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64288" y="1011939"/>
              <a:ext cx="1439711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74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dirty="0" smtClean="0"/>
              <a:t>نمودار</a:t>
            </a:r>
            <a:endParaRPr lang="ko-KR" alt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07505" y="1203598"/>
            <a:ext cx="4104452" cy="684204"/>
            <a:chOff x="-381580" y="1114177"/>
            <a:chExt cx="3765924" cy="684204"/>
          </a:xfrm>
        </p:grpSpPr>
        <p:sp>
          <p:nvSpPr>
            <p:cNvPr id="5" name="TextBox 4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381580" y="1521382"/>
              <a:ext cx="376592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3584322"/>
              </p:ext>
            </p:extLst>
          </p:nvPr>
        </p:nvGraphicFramePr>
        <p:xfrm>
          <a:off x="695182" y="2303906"/>
          <a:ext cx="2423371" cy="242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47281" y="3650903"/>
            <a:ext cx="7071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70%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6306" y="3203658"/>
            <a:ext cx="70714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20%</a:t>
            </a:r>
            <a:endParaRPr lang="ko-KR" altLang="en-US" sz="1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290" y="2622030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en-US" altLang="ko-KR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10%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19002" y="2852862"/>
            <a:ext cx="1208981" cy="1181651"/>
            <a:chOff x="7192728" y="2780854"/>
            <a:chExt cx="1208981" cy="1181651"/>
          </a:xfrm>
        </p:grpSpPr>
        <p:sp>
          <p:nvSpPr>
            <p:cNvPr id="12" name="Rectangle 11"/>
            <p:cNvSpPr/>
            <p:nvPr/>
          </p:nvSpPr>
          <p:spPr>
            <a:xfrm>
              <a:off x="7192728" y="2811218"/>
              <a:ext cx="216272" cy="216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92728" y="3263544"/>
              <a:ext cx="216272" cy="2162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92728" y="3715870"/>
              <a:ext cx="216272" cy="21627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09000" y="2780854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 rtl="1">
                <a:lnSpc>
                  <a:spcPct val="10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یک</a:t>
              </a:r>
              <a:endParaRPr lang="en-JM" altLang="ko-KR" sz="1200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09000" y="3233180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 rtl="1">
                <a:lnSpc>
                  <a:spcPct val="10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دو</a:t>
              </a:r>
              <a:endParaRPr lang="en-JM" altLang="ko-KR" sz="1200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09000" y="3685506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 rtl="1">
                <a:lnSpc>
                  <a:spcPct val="100000"/>
                </a:lnSpc>
              </a:pPr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سه</a:t>
              </a:r>
              <a:endParaRPr lang="en-JM" altLang="ko-KR" sz="1200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759610" y="1117205"/>
            <a:ext cx="166341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عنوان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254151"/>
              </p:ext>
            </p:extLst>
          </p:nvPr>
        </p:nvGraphicFramePr>
        <p:xfrm>
          <a:off x="4866222" y="1548380"/>
          <a:ext cx="3450194" cy="230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0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0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fa-IR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4211957" y="4034511"/>
            <a:ext cx="4104458" cy="605145"/>
            <a:chOff x="5884855" y="1462996"/>
            <a:chExt cx="2046015" cy="430514"/>
          </a:xfrm>
        </p:grpSpPr>
        <p:sp>
          <p:nvSpPr>
            <p:cNvPr id="21" name="TextBox 20"/>
            <p:cNvSpPr txBox="1"/>
            <p:nvPr/>
          </p:nvSpPr>
          <p:spPr>
            <a:xfrm>
              <a:off x="6218284" y="1462996"/>
              <a:ext cx="1712586" cy="1970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84855" y="1696447"/>
              <a:ext cx="2038727" cy="1970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4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690" y="4305137"/>
            <a:ext cx="1041445" cy="83836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74919"/>
            <a:ext cx="9144000" cy="576064"/>
          </a:xfrm>
        </p:spPr>
        <p:txBody>
          <a:bodyPr/>
          <a:lstStyle/>
          <a:p>
            <a:pPr rtl="1"/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sp>
        <p:nvSpPr>
          <p:cNvPr id="4" name="Bent Arrow 3"/>
          <p:cNvSpPr/>
          <p:nvPr/>
        </p:nvSpPr>
        <p:spPr>
          <a:xfrm>
            <a:off x="899592" y="1275606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sp>
        <p:nvSpPr>
          <p:cNvPr id="5" name="Bent Arrow 4"/>
          <p:cNvSpPr/>
          <p:nvPr/>
        </p:nvSpPr>
        <p:spPr>
          <a:xfrm rot="5400000">
            <a:off x="2541928" y="1433469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sp>
        <p:nvSpPr>
          <p:cNvPr id="6" name="Bent Arrow 5"/>
          <p:cNvSpPr/>
          <p:nvPr/>
        </p:nvSpPr>
        <p:spPr>
          <a:xfrm rot="10800000">
            <a:off x="2384784" y="3147814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sp>
        <p:nvSpPr>
          <p:cNvPr id="7" name="Bent Arrow 6"/>
          <p:cNvSpPr/>
          <p:nvPr/>
        </p:nvSpPr>
        <p:spPr>
          <a:xfrm rot="16200000">
            <a:off x="741305" y="2974898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sp>
        <p:nvSpPr>
          <p:cNvPr id="8" name="Rounded Rectangle 27"/>
          <p:cNvSpPr/>
          <p:nvPr/>
        </p:nvSpPr>
        <p:spPr>
          <a:xfrm>
            <a:off x="1655676" y="1707654"/>
            <a:ext cx="360282" cy="27674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1135009" y="3363838"/>
            <a:ext cx="304281" cy="2848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10" name="Rounded Rectangle 7"/>
          <p:cNvSpPr/>
          <p:nvPr/>
        </p:nvSpPr>
        <p:spPr>
          <a:xfrm>
            <a:off x="3347864" y="2247713"/>
            <a:ext cx="335114" cy="28919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11" name="Round Same Side Corner Rectangle 36"/>
          <p:cNvSpPr/>
          <p:nvPr/>
        </p:nvSpPr>
        <p:spPr>
          <a:xfrm>
            <a:off x="2699792" y="4002212"/>
            <a:ext cx="331327" cy="26195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ko-KR" altLang="en-US" dirty="0">
              <a:latin typeface="IRANSans" panose="02040503050201020203" pitchFamily="18" charset="-78"/>
            </a:endParaRPr>
          </a:p>
        </p:txBody>
      </p:sp>
      <p:sp>
        <p:nvSpPr>
          <p:cNvPr id="12" name="Block Arc 14"/>
          <p:cNvSpPr/>
          <p:nvPr/>
        </p:nvSpPr>
        <p:spPr>
          <a:xfrm rot="16200000">
            <a:off x="2092645" y="2715574"/>
            <a:ext cx="584277" cy="58466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/>
            <a:endParaRPr lang="ko-KR" altLang="en-US" dirty="0">
              <a:solidFill>
                <a:schemeClr val="tx1"/>
              </a:solidFill>
              <a:latin typeface="IRANSans" panose="02040503050201020203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2912368" y="3734102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1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 </a:t>
            </a:r>
            <a:endParaRPr lang="ko-KR" altLang="en-US" sz="1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802" y="4141899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1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 </a:t>
            </a:r>
            <a:endParaRPr lang="ko-KR" altLang="en-US" sz="1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457320" y="2051181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1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</a:t>
            </a:r>
            <a:endParaRPr lang="ko-KR" altLang="en-US" sz="1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7" y="1583755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/>
            <a:r>
              <a:rPr lang="fa-IR" altLang="ko-KR" sz="12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شما </a:t>
            </a:r>
            <a:endParaRPr lang="ko-KR" altLang="en-US" sz="12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65981" y="1275606"/>
            <a:ext cx="4038465" cy="636570"/>
            <a:chOff x="572117" y="2297666"/>
            <a:chExt cx="2436534" cy="636570"/>
          </a:xfrm>
        </p:grpSpPr>
        <p:sp>
          <p:nvSpPr>
            <p:cNvPr id="18" name="TextBox 17"/>
            <p:cNvSpPr txBox="1"/>
            <p:nvPr/>
          </p:nvSpPr>
          <p:spPr>
            <a:xfrm>
              <a:off x="572117" y="2297666"/>
              <a:ext cx="2436533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118" y="2657237"/>
              <a:ext cx="243653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65981" y="2165251"/>
            <a:ext cx="4038466" cy="631187"/>
            <a:chOff x="-867415" y="3168851"/>
            <a:chExt cx="3739457" cy="631187"/>
          </a:xfrm>
        </p:grpSpPr>
        <p:sp>
          <p:nvSpPr>
            <p:cNvPr id="21" name="TextBox 20"/>
            <p:cNvSpPr txBox="1"/>
            <p:nvPr/>
          </p:nvSpPr>
          <p:spPr>
            <a:xfrm>
              <a:off x="-867415" y="3168851"/>
              <a:ext cx="3739457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2">
                      <a:lumMod val="7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accent2">
                    <a:lumMod val="7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867415" y="3523039"/>
              <a:ext cx="3739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65981" y="3049513"/>
            <a:ext cx="4038463" cy="632083"/>
            <a:chOff x="-264176" y="4096598"/>
            <a:chExt cx="3739454" cy="632083"/>
          </a:xfrm>
        </p:grpSpPr>
        <p:sp>
          <p:nvSpPr>
            <p:cNvPr id="24" name="TextBox 23"/>
            <p:cNvSpPr txBox="1"/>
            <p:nvPr/>
          </p:nvSpPr>
          <p:spPr>
            <a:xfrm>
              <a:off x="-264176" y="4096598"/>
              <a:ext cx="3739454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3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264176" y="4451682"/>
              <a:ext cx="373945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65981" y="3934670"/>
            <a:ext cx="4070417" cy="632979"/>
            <a:chOff x="-264176" y="5080906"/>
            <a:chExt cx="3769043" cy="632979"/>
          </a:xfrm>
        </p:grpSpPr>
        <p:sp>
          <p:nvSpPr>
            <p:cNvPr id="27" name="TextBox 26"/>
            <p:cNvSpPr txBox="1"/>
            <p:nvPr/>
          </p:nvSpPr>
          <p:spPr>
            <a:xfrm>
              <a:off x="-264176" y="5080906"/>
              <a:ext cx="3769043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b="1" dirty="0" smtClean="0">
                  <a:solidFill>
                    <a:schemeClr val="accent4">
                      <a:lumMod val="7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1200" b="1" dirty="0">
                <a:solidFill>
                  <a:schemeClr val="accent4">
                    <a:lumMod val="7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264176" y="5436886"/>
              <a:ext cx="3769043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/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0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D8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 txBox="1">
            <a:spLocks/>
          </p:cNvSpPr>
          <p:nvPr/>
        </p:nvSpPr>
        <p:spPr>
          <a:xfrm>
            <a:off x="539552" y="572274"/>
            <a:ext cx="3014362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</a:pPr>
            <a:r>
              <a:rPr lang="fa-IR" altLang="ko-KR" sz="2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ساده پاورپوینت </a:t>
            </a:r>
            <a:endParaRPr lang="en-US" altLang="ko-KR" sz="2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441861" y="2106175"/>
            <a:ext cx="2833995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00000"/>
              </a:lnSpc>
              <a:buNone/>
            </a:pPr>
            <a:r>
              <a:rPr lang="fa-IR" altLang="ko-K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3244423-1247-47CF-83EC-0CD11112C704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B15AE883-AD35-46BC-8698-A41D0FF7C21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D710264D-C89B-4299-9264-558F500EF42B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E14C4194-7400-4F85-91D4-715EE186B1AB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B5E7E9A9-3471-45F4-A539-2B4529595A50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/>
          <a:lstStyle/>
          <a:p>
            <a:r>
              <a:rPr lang="fa-IR" altLang="ko-KR" dirty="0" smtClean="0"/>
              <a:t>اسلاید جدول </a:t>
            </a:r>
            <a:endParaRPr lang="ko-KR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665265"/>
              </p:ext>
            </p:extLst>
          </p:nvPr>
        </p:nvGraphicFramePr>
        <p:xfrm>
          <a:off x="693321" y="1319986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 شما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$52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581628"/>
              </p:ext>
            </p:extLst>
          </p:nvPr>
        </p:nvGraphicFramePr>
        <p:xfrm>
          <a:off x="2661540" y="1318217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r>
                        <a:rPr lang="fa-IR" altLang="ko-KR" sz="1400" b="1" baseline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 شما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$60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676254"/>
              </p:ext>
            </p:extLst>
          </p:nvPr>
        </p:nvGraphicFramePr>
        <p:xfrm>
          <a:off x="4629759" y="1316448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r>
                        <a:rPr lang="fa-IR" altLang="ko-KR" sz="1400" b="1" baseline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 شما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$45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358342"/>
              </p:ext>
            </p:extLst>
          </p:nvPr>
        </p:nvGraphicFramePr>
        <p:xfrm>
          <a:off x="6597977" y="1314679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fa-IR" altLang="ko-KR" sz="14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r>
                        <a:rPr lang="fa-IR" altLang="ko-KR" sz="1400" b="1" baseline="0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 شما 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$70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altLang="ko-KR" sz="12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IRANSans" panose="02040503050201020203" pitchFamily="18" charset="-78"/>
                          <a:cs typeface="IRANSans" panose="02040503050201020203" pitchFamily="18" charset="-78"/>
                        </a:rPr>
                        <a:t>متن</a:t>
                      </a:r>
                      <a:endParaRPr lang="fa-IR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IRANSans" panose="02040503050201020203" pitchFamily="18" charset="-78"/>
                        <a:cs typeface="IRANSans" panose="02040503050201020203" pitchFamily="18" charset="-7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195486"/>
            <a:ext cx="8424936" cy="576064"/>
          </a:xfrm>
        </p:spPr>
        <p:txBody>
          <a:bodyPr anchor="ctr"/>
          <a:lstStyle/>
          <a:p>
            <a:pPr algn="r" rtl="1">
              <a:lnSpc>
                <a:spcPct val="150000"/>
              </a:lnSpc>
            </a:pPr>
            <a:r>
              <a:rPr lang="fa-IR" altLang="ko-KR" sz="2800" dirty="0" smtClean="0"/>
              <a:t>اسلاید اینفوگرافیک </a:t>
            </a:r>
            <a:endParaRPr lang="ko-KR" altLang="en-US" sz="2800" dirty="0"/>
          </a:p>
        </p:txBody>
      </p:sp>
      <p:grpSp>
        <p:nvGrpSpPr>
          <p:cNvPr id="4" name="Group 3"/>
          <p:cNvGrpSpPr/>
          <p:nvPr/>
        </p:nvGrpSpPr>
        <p:grpSpPr>
          <a:xfrm rot="2700000">
            <a:off x="948343" y="1730764"/>
            <a:ext cx="2544632" cy="2883946"/>
            <a:chOff x="4242525" y="2067694"/>
            <a:chExt cx="2223612" cy="2520120"/>
          </a:xfrm>
          <a:solidFill>
            <a:srgbClr val="85D8DE"/>
          </a:solidFill>
        </p:grpSpPr>
        <p:sp>
          <p:nvSpPr>
            <p:cNvPr id="5" name="Rounded Rectangle 4"/>
            <p:cNvSpPr/>
            <p:nvPr/>
          </p:nvSpPr>
          <p:spPr>
            <a:xfrm>
              <a:off x="4242525" y="3147814"/>
              <a:ext cx="1440000" cy="1440000"/>
            </a:xfrm>
            <a:prstGeom prst="roundRect">
              <a:avLst>
                <a:gd name="adj" fmla="val 134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680455" y="2067694"/>
              <a:ext cx="1008000" cy="1008000"/>
            </a:xfrm>
            <a:prstGeom prst="roundRect">
              <a:avLst>
                <a:gd name="adj" fmla="val 1346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746137" y="3147814"/>
              <a:ext cx="720000" cy="720000"/>
            </a:xfrm>
            <a:prstGeom prst="roundRect">
              <a:avLst>
                <a:gd name="adj" fmla="val 1346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764217" y="2517614"/>
              <a:ext cx="540000" cy="540000"/>
            </a:xfrm>
            <a:prstGeom prst="roundRect">
              <a:avLst>
                <a:gd name="adj" fmla="val 134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10559" y="2950298"/>
            <a:ext cx="769763" cy="68480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altLang="ko-KR" sz="28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60</a:t>
            </a:r>
            <a:r>
              <a: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5321" y="2208031"/>
            <a:ext cx="545342" cy="43088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altLang="ko-KR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30</a:t>
            </a:r>
            <a:r>
              <a:rPr lang="en-US" altLang="ko-KR" sz="105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05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4632" y="3753667"/>
            <a:ext cx="476413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altLang="ko-KR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20</a:t>
            </a:r>
            <a:r>
              <a:rPr lang="en-US" altLang="ko-KR" sz="10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0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4055" y="3128563"/>
            <a:ext cx="433132" cy="3145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en-US" altLang="ko-KR" sz="105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10</a:t>
            </a:r>
            <a:r>
              <a:rPr lang="en-US" altLang="ko-KR" sz="8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8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09667" y="1763843"/>
            <a:ext cx="1929661" cy="1136530"/>
            <a:chOff x="3059034" y="1910507"/>
            <a:chExt cx="1575449" cy="1136530"/>
          </a:xfrm>
        </p:grpSpPr>
        <p:sp>
          <p:nvSpPr>
            <p:cNvPr id="14" name="TextBox 13"/>
            <p:cNvSpPr txBox="1"/>
            <p:nvPr/>
          </p:nvSpPr>
          <p:spPr>
            <a:xfrm>
              <a:off x="3233964" y="1910507"/>
              <a:ext cx="1400519" cy="3347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59034" y="2262207"/>
              <a:ext cx="1565925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674633" y="3232057"/>
            <a:ext cx="1953030" cy="1182622"/>
            <a:chOff x="3049481" y="1903494"/>
            <a:chExt cx="1594528" cy="1182622"/>
          </a:xfrm>
        </p:grpSpPr>
        <p:sp>
          <p:nvSpPr>
            <p:cNvPr id="17" name="TextBox 16"/>
            <p:cNvSpPr txBox="1"/>
            <p:nvPr/>
          </p:nvSpPr>
          <p:spPr>
            <a:xfrm>
              <a:off x="3233964" y="1903494"/>
              <a:ext cx="1400519" cy="33470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49481" y="2301286"/>
              <a:ext cx="1594528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750400" y="846477"/>
            <a:ext cx="3058077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1685507" y="1811984"/>
            <a:ext cx="2286080" cy="3015344"/>
            <a:chOff x="1685507" y="1811984"/>
            <a:chExt cx="2286080" cy="3015344"/>
          </a:xfrm>
        </p:grpSpPr>
        <p:sp>
          <p:nvSpPr>
            <p:cNvPr id="4" name="Rectangle 3"/>
            <p:cNvSpPr/>
            <p:nvPr/>
          </p:nvSpPr>
          <p:spPr>
            <a:xfrm>
              <a:off x="3863587" y="2091024"/>
              <a:ext cx="108000" cy="273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1587" y="2091024"/>
              <a:ext cx="1620000" cy="1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685507" y="1811984"/>
              <a:ext cx="666080" cy="666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158891" y="1811984"/>
            <a:ext cx="2287256" cy="3015344"/>
            <a:chOff x="5158891" y="1811984"/>
            <a:chExt cx="2287256" cy="3015344"/>
          </a:xfrm>
        </p:grpSpPr>
        <p:sp>
          <p:nvSpPr>
            <p:cNvPr id="7" name="Rectangle 6"/>
            <p:cNvSpPr/>
            <p:nvPr/>
          </p:nvSpPr>
          <p:spPr>
            <a:xfrm>
              <a:off x="5158891" y="2091024"/>
              <a:ext cx="108000" cy="27363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58891" y="2091024"/>
              <a:ext cx="1620000" cy="1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780067" y="1811984"/>
              <a:ext cx="666080" cy="6660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822853" y="3226405"/>
            <a:ext cx="2276381" cy="1600922"/>
            <a:chOff x="4822853" y="3226405"/>
            <a:chExt cx="2276381" cy="1600922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6" name="Rectangle 5"/>
            <p:cNvSpPr/>
            <p:nvPr/>
          </p:nvSpPr>
          <p:spPr>
            <a:xfrm>
              <a:off x="4822853" y="3505444"/>
              <a:ext cx="108000" cy="132188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22853" y="3505445"/>
              <a:ext cx="1620000" cy="108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433154" y="3226405"/>
              <a:ext cx="666080" cy="6660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178948" y="3244253"/>
            <a:ext cx="2128676" cy="1583074"/>
            <a:chOff x="2178948" y="3244253"/>
            <a:chExt cx="2128676" cy="1583074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5" name="Rectangle 4"/>
            <p:cNvSpPr/>
            <p:nvPr/>
          </p:nvSpPr>
          <p:spPr>
            <a:xfrm>
              <a:off x="4199624" y="3505444"/>
              <a:ext cx="108000" cy="132188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687624" y="3505445"/>
              <a:ext cx="1620000" cy="10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178948" y="3244253"/>
              <a:ext cx="666080" cy="66608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8647" y="2451809"/>
            <a:ext cx="2566009" cy="793423"/>
            <a:chOff x="2551706" y="4242981"/>
            <a:chExt cx="2152228" cy="793423"/>
          </a:xfrm>
        </p:grpSpPr>
        <p:sp>
          <p:nvSpPr>
            <p:cNvPr id="17" name="TextBox 16"/>
            <p:cNvSpPr txBox="1"/>
            <p:nvPr/>
          </p:nvSpPr>
          <p:spPr>
            <a:xfrm>
              <a:off x="2551706" y="4545885"/>
              <a:ext cx="2152228" cy="490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1706" y="4242981"/>
              <a:ext cx="2152228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2360" y="3864192"/>
            <a:ext cx="2566009" cy="784695"/>
            <a:chOff x="2551706" y="4251709"/>
            <a:chExt cx="2152228" cy="784695"/>
          </a:xfrm>
        </p:grpSpPr>
        <p:sp>
          <p:nvSpPr>
            <p:cNvPr id="20" name="TextBox 19"/>
            <p:cNvSpPr txBox="1"/>
            <p:nvPr/>
          </p:nvSpPr>
          <p:spPr>
            <a:xfrm>
              <a:off x="2551706" y="4545885"/>
              <a:ext cx="2152228" cy="490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51706" y="4251709"/>
              <a:ext cx="2152228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54463" y="3878612"/>
            <a:ext cx="2566009" cy="778931"/>
            <a:chOff x="2551706" y="4266129"/>
            <a:chExt cx="2152228" cy="778931"/>
          </a:xfrm>
        </p:grpSpPr>
        <p:sp>
          <p:nvSpPr>
            <p:cNvPr id="23" name="TextBox 22"/>
            <p:cNvSpPr txBox="1"/>
            <p:nvPr/>
          </p:nvSpPr>
          <p:spPr>
            <a:xfrm>
              <a:off x="2551706" y="4537229"/>
              <a:ext cx="2152228" cy="5078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51706" y="4266129"/>
              <a:ext cx="2152228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4208" y="2451809"/>
            <a:ext cx="2566009" cy="793423"/>
            <a:chOff x="2551706" y="4242981"/>
            <a:chExt cx="2152228" cy="793423"/>
          </a:xfrm>
        </p:grpSpPr>
        <p:sp>
          <p:nvSpPr>
            <p:cNvPr id="26" name="TextBox 25"/>
            <p:cNvSpPr txBox="1"/>
            <p:nvPr/>
          </p:nvSpPr>
          <p:spPr>
            <a:xfrm>
              <a:off x="2551706" y="4545885"/>
              <a:ext cx="2152228" cy="490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1706" y="4242981"/>
              <a:ext cx="2152228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0" y="4827327"/>
            <a:ext cx="9144000" cy="3161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9" name="Rectangle 9"/>
          <p:cNvSpPr/>
          <p:nvPr/>
        </p:nvSpPr>
        <p:spPr>
          <a:xfrm>
            <a:off x="2384560" y="3453241"/>
            <a:ext cx="266311" cy="24929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0" name="Rectangle 23"/>
          <p:cNvSpPr/>
          <p:nvPr/>
        </p:nvSpPr>
        <p:spPr>
          <a:xfrm>
            <a:off x="6955127" y="2052096"/>
            <a:ext cx="315959" cy="18585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99247" y="2016048"/>
            <a:ext cx="238600" cy="23790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2" name="Oval 7"/>
          <p:cNvSpPr/>
          <p:nvPr/>
        </p:nvSpPr>
        <p:spPr>
          <a:xfrm>
            <a:off x="6638582" y="3417960"/>
            <a:ext cx="282969" cy="2829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233358" y="1310278"/>
            <a:ext cx="666080" cy="3517050"/>
            <a:chOff x="4233358" y="1310278"/>
            <a:chExt cx="666080" cy="3517050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33" name="Rectangle 32"/>
            <p:cNvSpPr/>
            <p:nvPr/>
          </p:nvSpPr>
          <p:spPr>
            <a:xfrm>
              <a:off x="4512398" y="1586968"/>
              <a:ext cx="108000" cy="32403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4233358" y="1310278"/>
              <a:ext cx="666080" cy="66608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>
                <a:lnSpc>
                  <a:spcPct val="150000"/>
                </a:lnSpc>
              </a:pPr>
              <a:endParaRPr lang="ko-KR" altLang="en-US" sz="105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5" name="Rectangle 9"/>
          <p:cNvSpPr/>
          <p:nvPr/>
        </p:nvSpPr>
        <p:spPr>
          <a:xfrm>
            <a:off x="4416116" y="1478674"/>
            <a:ext cx="329824" cy="32928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030922" y="1129927"/>
            <a:ext cx="1767682" cy="987735"/>
            <a:chOff x="2551706" y="4253533"/>
            <a:chExt cx="2152228" cy="987735"/>
          </a:xfrm>
        </p:grpSpPr>
        <p:sp>
          <p:nvSpPr>
            <p:cNvPr id="37" name="TextBox 36"/>
            <p:cNvSpPr txBox="1"/>
            <p:nvPr/>
          </p:nvSpPr>
          <p:spPr>
            <a:xfrm>
              <a:off x="2551706" y="4525687"/>
              <a:ext cx="2152228" cy="715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51706" y="4253533"/>
              <a:ext cx="2152228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01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6069539" y="3938296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789618" y="3705216"/>
            <a:ext cx="1919111" cy="977523"/>
            <a:chOff x="1472558" y="907889"/>
            <a:chExt cx="2765965" cy="977523"/>
          </a:xfrm>
        </p:grpSpPr>
        <p:sp>
          <p:nvSpPr>
            <p:cNvPr id="8" name="TextBox 7"/>
            <p:cNvSpPr txBox="1"/>
            <p:nvPr/>
          </p:nvSpPr>
          <p:spPr>
            <a:xfrm>
              <a:off x="1472558" y="1187144"/>
              <a:ext cx="2765965" cy="6982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72558" y="907889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9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0" name="Oval 21"/>
          <p:cNvSpPr>
            <a:spLocks noChangeAspect="1"/>
          </p:cNvSpPr>
          <p:nvPr/>
        </p:nvSpPr>
        <p:spPr>
          <a:xfrm>
            <a:off x="6190342" y="4057703"/>
            <a:ext cx="334457" cy="33725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19201" y="3938296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1771" y="3692907"/>
            <a:ext cx="1919111" cy="998488"/>
            <a:chOff x="1472558" y="895580"/>
            <a:chExt cx="2765965" cy="998488"/>
          </a:xfrm>
        </p:grpSpPr>
        <p:sp>
          <p:nvSpPr>
            <p:cNvPr id="13" name="TextBox 12"/>
            <p:cNvSpPr txBox="1"/>
            <p:nvPr/>
          </p:nvSpPr>
          <p:spPr>
            <a:xfrm>
              <a:off x="1472558" y="1178487"/>
              <a:ext cx="2765965" cy="715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2558" y="895580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 </a:t>
              </a:r>
              <a:endParaRPr lang="ko-KR" altLang="en-US" sz="9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5" name="Rectangle 9"/>
          <p:cNvSpPr/>
          <p:nvPr/>
        </p:nvSpPr>
        <p:spPr>
          <a:xfrm>
            <a:off x="2656958" y="4085658"/>
            <a:ext cx="300550" cy="28134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519201" y="2715518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51771" y="2510016"/>
            <a:ext cx="1919111" cy="958601"/>
            <a:chOff x="1472558" y="935467"/>
            <a:chExt cx="2765965" cy="958601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178487"/>
              <a:ext cx="2765965" cy="715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35467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2519201" y="1492740"/>
            <a:ext cx="57606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51771" y="1284482"/>
            <a:ext cx="1919111" cy="961357"/>
            <a:chOff x="1472558" y="932711"/>
            <a:chExt cx="2765965" cy="961357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178487"/>
              <a:ext cx="2765965" cy="715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32711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7" name="Oval 26"/>
          <p:cNvSpPr/>
          <p:nvPr/>
        </p:nvSpPr>
        <p:spPr>
          <a:xfrm>
            <a:off x="6069539" y="2706356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789618" y="2498114"/>
            <a:ext cx="1919111" cy="952685"/>
            <a:chOff x="1472558" y="932727"/>
            <a:chExt cx="2765965" cy="952685"/>
          </a:xfrm>
        </p:grpSpPr>
        <p:sp>
          <p:nvSpPr>
            <p:cNvPr id="29" name="TextBox 28"/>
            <p:cNvSpPr txBox="1"/>
            <p:nvPr/>
          </p:nvSpPr>
          <p:spPr>
            <a:xfrm>
              <a:off x="1472558" y="1187144"/>
              <a:ext cx="2765965" cy="6982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72558" y="932727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>
            <a:off x="6069539" y="1474416"/>
            <a:ext cx="57606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789618" y="1252826"/>
            <a:ext cx="1919111" cy="966033"/>
            <a:chOff x="1472558" y="919379"/>
            <a:chExt cx="2765965" cy="966033"/>
          </a:xfrm>
        </p:grpSpPr>
        <p:sp>
          <p:nvSpPr>
            <p:cNvPr id="34" name="TextBox 33"/>
            <p:cNvSpPr txBox="1"/>
            <p:nvPr/>
          </p:nvSpPr>
          <p:spPr>
            <a:xfrm>
              <a:off x="1472558" y="1187144"/>
              <a:ext cx="2765965" cy="69826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2558" y="919379"/>
              <a:ext cx="2765965" cy="30008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2682574" y="1676566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8" name="Rounded Rectangle 27"/>
          <p:cNvSpPr/>
          <p:nvPr/>
        </p:nvSpPr>
        <p:spPr>
          <a:xfrm>
            <a:off x="2669418" y="2897829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9" name="Rectangle 30"/>
          <p:cNvSpPr>
            <a:spLocks noChangeAspect="1"/>
          </p:cNvSpPr>
          <p:nvPr/>
        </p:nvSpPr>
        <p:spPr>
          <a:xfrm>
            <a:off x="6217594" y="1622881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0" name="Oval 7"/>
          <p:cNvSpPr>
            <a:spLocks noChangeAspect="1"/>
          </p:cNvSpPr>
          <p:nvPr/>
        </p:nvSpPr>
        <p:spPr>
          <a:xfrm>
            <a:off x="6190342" y="2834640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170BA5EE-1AD5-4142-978F-3554C789E6B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8577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 smtClean="0"/>
              <a:t>نمودار </a:t>
            </a:r>
            <a:endParaRPr lang="ko-KR" alt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786919"/>
            <a:ext cx="9144000" cy="288032"/>
          </a:xfrm>
        </p:spPr>
        <p:txBody>
          <a:bodyPr/>
          <a:lstStyle/>
          <a:p>
            <a:pPr lvl="0" rtl="1">
              <a:lnSpc>
                <a:spcPct val="150000"/>
              </a:lnSpc>
            </a:pPr>
            <a:r>
              <a:rPr lang="fa-IR" altLang="ko-KR" sz="1200" dirty="0"/>
              <a:t>لورم ایپسوم متن ساختگی با تولید سادگی نامفهوم از صنعت چاپ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332363261"/>
              </p:ext>
            </p:extLst>
          </p:nvPr>
        </p:nvGraphicFramePr>
        <p:xfrm>
          <a:off x="395536" y="2558318"/>
          <a:ext cx="8352928" cy="73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94194" y="2688290"/>
            <a:ext cx="781928" cy="473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25</a:t>
            </a:r>
            <a:r>
              <a: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3176" y="2688290"/>
            <a:ext cx="781928" cy="473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30</a:t>
            </a:r>
            <a:r>
              <a: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0666" y="2688290"/>
            <a:ext cx="781928" cy="473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15</a:t>
            </a:r>
            <a:r>
              <a: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21500" y="2688290"/>
            <a:ext cx="781928" cy="47320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en-US" altLang="ko-KR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35</a:t>
            </a:r>
            <a:r>
              <a:rPr lang="en-US" altLang="ko-KR" sz="14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4194" y="4102263"/>
            <a:ext cx="6612406" cy="3250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7" name="Rectangle 9"/>
          <p:cNvSpPr/>
          <p:nvPr/>
        </p:nvSpPr>
        <p:spPr>
          <a:xfrm>
            <a:off x="1271338" y="3346779"/>
            <a:ext cx="332123" cy="31089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8" name="Oval 21"/>
          <p:cNvSpPr>
            <a:spLocks noChangeAspect="1"/>
          </p:cNvSpPr>
          <p:nvPr/>
        </p:nvSpPr>
        <p:spPr>
          <a:xfrm>
            <a:off x="7063606" y="3352126"/>
            <a:ext cx="297715" cy="3002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9" name="Rectangle 16"/>
          <p:cNvSpPr/>
          <p:nvPr/>
        </p:nvSpPr>
        <p:spPr>
          <a:xfrm rot="1795255">
            <a:off x="5224785" y="3308635"/>
            <a:ext cx="215964" cy="38718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0" name="Rounded Rectangle 7"/>
          <p:cNvSpPr/>
          <p:nvPr/>
        </p:nvSpPr>
        <p:spPr>
          <a:xfrm>
            <a:off x="3395929" y="3347548"/>
            <a:ext cx="358474" cy="30935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1400" y="1750229"/>
            <a:ext cx="557864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/>
            <a:r>
              <a:rPr lang="fa-IR" altLang="ko-KR" sz="3200" dirty="0" smtClean="0"/>
              <a:t>اسلاید اینفوگرافیک</a:t>
            </a:r>
            <a:endParaRPr lang="ko-KR" alt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 rtl="1"/>
            <a:r>
              <a:rPr lang="fa-IR" altLang="ko-KR" sz="1200" dirty="0" smtClean="0"/>
              <a:t>متن شما </a:t>
            </a:r>
            <a:endParaRPr lang="en-US" altLang="ko-KR" sz="1200" dirty="0"/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467544" y="1797865"/>
            <a:ext cx="4585654" cy="2808312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13639" y="1609185"/>
            <a:ext cx="3362817" cy="1404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00379" y="3363838"/>
            <a:ext cx="2530659" cy="544144"/>
            <a:chOff x="5825140" y="1737035"/>
            <a:chExt cx="2800954" cy="602263"/>
          </a:xfrm>
          <a:solidFill>
            <a:srgbClr val="85D8DE"/>
          </a:solidFill>
        </p:grpSpPr>
        <p:sp>
          <p:nvSpPr>
            <p:cNvPr id="7" name="Round Same Side Corner Rectangle 8"/>
            <p:cNvSpPr/>
            <p:nvPr/>
          </p:nvSpPr>
          <p:spPr>
            <a:xfrm flipH="1">
              <a:off x="6109400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8" name="Round Same Side Corner Rectangle 8"/>
            <p:cNvSpPr/>
            <p:nvPr/>
          </p:nvSpPr>
          <p:spPr>
            <a:xfrm flipH="1">
              <a:off x="5825140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9" name="Round Same Side Corner Rectangle 8"/>
            <p:cNvSpPr/>
            <p:nvPr/>
          </p:nvSpPr>
          <p:spPr>
            <a:xfrm flipH="1">
              <a:off x="6395403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0" name="Round Same Side Corner Rectangle 8"/>
            <p:cNvSpPr/>
            <p:nvPr/>
          </p:nvSpPr>
          <p:spPr>
            <a:xfrm flipH="1">
              <a:off x="6681406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1" name="Round Same Side Corner Rectangle 8"/>
            <p:cNvSpPr/>
            <p:nvPr/>
          </p:nvSpPr>
          <p:spPr>
            <a:xfrm flipH="1">
              <a:off x="6967409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2" name="Round Same Side Corner Rectangle 8"/>
            <p:cNvSpPr/>
            <p:nvPr/>
          </p:nvSpPr>
          <p:spPr>
            <a:xfrm flipH="1">
              <a:off x="7253412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3" name="Round Same Side Corner Rectangle 8"/>
            <p:cNvSpPr/>
            <p:nvPr/>
          </p:nvSpPr>
          <p:spPr>
            <a:xfrm flipH="1">
              <a:off x="7539415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4" name="Round Same Side Corner Rectangle 8"/>
            <p:cNvSpPr/>
            <p:nvPr/>
          </p:nvSpPr>
          <p:spPr>
            <a:xfrm flipH="1">
              <a:off x="7825418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Round Same Side Corner Rectangle 8"/>
            <p:cNvSpPr/>
            <p:nvPr/>
          </p:nvSpPr>
          <p:spPr>
            <a:xfrm flipH="1">
              <a:off x="8111421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6" name="Round Same Side Corner Rectangle 8"/>
            <p:cNvSpPr/>
            <p:nvPr/>
          </p:nvSpPr>
          <p:spPr>
            <a:xfrm flipH="1">
              <a:off x="8397423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00379" y="4015894"/>
            <a:ext cx="2585543" cy="557806"/>
            <a:chOff x="5764394" y="3394105"/>
            <a:chExt cx="2861700" cy="617384"/>
          </a:xfrm>
          <a:solidFill>
            <a:srgbClr val="85D8DE"/>
          </a:solidFill>
        </p:grpSpPr>
        <p:sp>
          <p:nvSpPr>
            <p:cNvPr id="18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9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0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2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3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4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5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6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7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rtl="1"/>
              <a:endParaRPr lang="ko-KR" altLang="en-US" sz="16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971683" y="3405077"/>
            <a:ext cx="70884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just" rtl="1"/>
            <a:r>
              <a:rPr lang="en-US" altLang="ko-KR" sz="2400" b="1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80</a:t>
            </a:r>
            <a:r>
              <a:rPr lang="en-US" altLang="ko-KR" sz="1400" b="1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accent3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94058" y="4063964"/>
            <a:ext cx="70884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just" rtl="1"/>
            <a:r>
              <a:rPr lang="en-US" altLang="ko-KR" sz="24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70</a:t>
            </a:r>
            <a:r>
              <a:rPr lang="en-US" altLang="ko-KR" sz="14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%</a:t>
            </a:r>
            <a:endParaRPr lang="ko-KR" altLang="en-US" sz="1400" b="1" dirty="0">
              <a:solidFill>
                <a:schemeClr val="accent2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2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0" y="2067694"/>
            <a:ext cx="4572000" cy="473576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fa-IR" altLang="ko-KR" dirty="0" smtClean="0"/>
              <a:t>معرفی 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72000" y="3003798"/>
            <a:ext cx="4572000" cy="288032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fa-IR" altLang="ko-KR" dirty="0"/>
              <a:t>لورم ایپسوم متن ساختگی با تولید سادگی نامفهوم از صنعت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3"/>
          <p:cNvSpPr txBox="1">
            <a:spLocks/>
          </p:cNvSpPr>
          <p:nvPr/>
        </p:nvSpPr>
        <p:spPr>
          <a:xfrm>
            <a:off x="3003061" y="699542"/>
            <a:ext cx="3096344" cy="156928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200000"/>
              </a:lnSpc>
              <a:buNone/>
            </a:pPr>
            <a:r>
              <a:rPr lang="fa-IR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 ساده پاورپوینت</a:t>
            </a:r>
            <a:endParaRPr lang="en-US" altLang="ko-KR" sz="240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828" y="2361807"/>
            <a:ext cx="3096344" cy="17081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50000"/>
              </a:lnSpc>
            </a:pPr>
            <a:r>
              <a: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E96BDCF-27EA-4D80-8F18-4F5FD2A6B4E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8B2D2367-5C38-4C07-AFB9-02E7C51CDB48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4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r" rtl="1">
              <a:lnSpc>
                <a:spcPct val="200000"/>
              </a:lnSpc>
            </a:pPr>
            <a:r>
              <a:rPr lang="fa-IR" altLang="ko-KR" b="1" dirty="0" smtClean="0"/>
              <a:t>اسلاید جدول </a:t>
            </a:r>
            <a:endParaRPr lang="ko-KR" alt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629378" y="1143644"/>
            <a:ext cx="4119086" cy="2623935"/>
            <a:chOff x="2227884" y="1261112"/>
            <a:chExt cx="2835932" cy="2623935"/>
          </a:xfrm>
        </p:grpSpPr>
        <p:sp>
          <p:nvSpPr>
            <p:cNvPr id="6" name="TextBox 5"/>
            <p:cNvSpPr txBox="1"/>
            <p:nvPr/>
          </p:nvSpPr>
          <p:spPr>
            <a:xfrm>
              <a:off x="2227884" y="1576723"/>
              <a:ext cx="2835932" cy="23083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300000"/>
                </a:lnSpc>
              </a:pP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  <a:p>
              <a:pPr algn="r" rtl="1">
                <a:lnSpc>
                  <a:spcPct val="300000"/>
                </a:lnSpc>
              </a:pPr>
              <a:r>
                <a:rPr lang="fa-IR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7884" y="1261112"/>
              <a:ext cx="2835932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rtl="1">
                <a:lnSpc>
                  <a:spcPct val="200000"/>
                </a:lnSpc>
              </a:pPr>
              <a:endParaRPr lang="ko-KR" altLang="en-US" sz="12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1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3694" y="349071"/>
            <a:ext cx="4248472" cy="576064"/>
          </a:xfrm>
          <a:effectLst/>
        </p:spPr>
        <p:txBody>
          <a:bodyPr/>
          <a:lstStyle/>
          <a:p>
            <a:pPr algn="just" rtl="1">
              <a:lnSpc>
                <a:spcPct val="200000"/>
              </a:lnSpc>
            </a:pPr>
            <a:r>
              <a:rPr lang="fa-IR" altLang="ko-KR" sz="2800" b="1" dirty="0" smtClean="0"/>
              <a:t>اسلاید جدول </a:t>
            </a:r>
            <a:endParaRPr lang="ko-KR" alt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13495" y="953832"/>
            <a:ext cx="627095" cy="8463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en-US" altLang="ko-KR" sz="2800" b="1" dirty="0" smtClean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02</a:t>
            </a:r>
            <a:endParaRPr lang="ko-KR" altLang="en-US" sz="2800" b="1" dirty="0">
              <a:solidFill>
                <a:schemeClr val="accent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760351" y="1513055"/>
            <a:ext cx="2088232" cy="2962545"/>
            <a:chOff x="1838152" y="1630523"/>
            <a:chExt cx="3269679" cy="2962545"/>
          </a:xfrm>
        </p:grpSpPr>
        <p:sp>
          <p:nvSpPr>
            <p:cNvPr id="14" name="TextBox 13"/>
            <p:cNvSpPr txBox="1"/>
            <p:nvPr/>
          </p:nvSpPr>
          <p:spPr>
            <a:xfrm>
              <a:off x="1838152" y="2076995"/>
              <a:ext cx="3269679" cy="251607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  </a:r>
            </a:p>
            <a:p>
              <a:pPr algn="just" rtl="1">
                <a:lnSpc>
                  <a:spcPct val="250000"/>
                </a:lnSpc>
              </a:pPr>
              <a:endPara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1" y="1630523"/>
              <a:ext cx="2835933" cy="4962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050" b="1" dirty="0" smtClean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شما </a:t>
              </a:r>
              <a:endParaRPr lang="ko-KR" altLang="en-US" sz="105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193376" y="937934"/>
            <a:ext cx="627095" cy="8463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en-US" altLang="ko-KR" sz="2800" b="1" dirty="0" smtClean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01</a:t>
            </a:r>
            <a:endParaRPr lang="ko-KR" altLang="en-US" sz="2800" b="1" dirty="0">
              <a:solidFill>
                <a:schemeClr val="accent2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55976" y="1506322"/>
            <a:ext cx="2084615" cy="2504729"/>
            <a:chOff x="1799801" y="1623790"/>
            <a:chExt cx="3264015" cy="2504729"/>
          </a:xfrm>
        </p:grpSpPr>
        <p:sp>
          <p:nvSpPr>
            <p:cNvPr id="18" name="TextBox 17"/>
            <p:cNvSpPr txBox="1"/>
            <p:nvPr/>
          </p:nvSpPr>
          <p:spPr>
            <a:xfrm>
              <a:off x="1799801" y="2076995"/>
              <a:ext cx="3264015" cy="205152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</a:t>
              </a:r>
              <a:r>
                <a:rPr lang="fa-IR" altLang="ko-KR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است</a:t>
              </a:r>
              <a:endParaRPr lang="fa-IR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27882" y="1623790"/>
              <a:ext cx="2835932" cy="4962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50000"/>
                </a:lnSpc>
              </a:pPr>
              <a:r>
                <a:rPr lang="fa-IR" altLang="ko-KR" sz="105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تیتر دو </a:t>
              </a:r>
              <a:endParaRPr lang="ko-KR" altLang="en-US" sz="105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2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99644" y="1851670"/>
            <a:ext cx="3744416" cy="576063"/>
          </a:xfrm>
        </p:spPr>
        <p:txBody>
          <a:bodyPr/>
          <a:lstStyle/>
          <a:p>
            <a:r>
              <a:rPr lang="fa-IR" altLang="ko-KR" dirty="0" smtClean="0"/>
              <a:t>متشکرم!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>
              <a:lnSpc>
                <a:spcPct val="250000"/>
              </a:lnSpc>
            </a:pPr>
            <a:r>
              <a:rPr lang="fa-IR" altLang="ko-KR" sz="12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136989" y="154470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یک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id="{6C08ED44-84ED-4FF4-998C-0D46E42B7EAA}"/>
              </a:ext>
            </a:extLst>
          </p:cNvPr>
          <p:cNvSpPr/>
          <p:nvPr/>
        </p:nvSpPr>
        <p:spPr>
          <a:xfrm>
            <a:off x="3472912" y="1177925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id="{F89F89B1-B9B6-4729-AAD1-B09E1C429E5D}"/>
              </a:ext>
            </a:extLst>
          </p:cNvPr>
          <p:cNvSpPr/>
          <p:nvPr/>
        </p:nvSpPr>
        <p:spPr>
          <a:xfrm>
            <a:off x="2900115" y="1226094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id="{81ADB14B-862C-4A28-B968-6FCCD903865A}"/>
              </a:ext>
            </a:extLst>
          </p:cNvPr>
          <p:cNvSpPr/>
          <p:nvPr/>
        </p:nvSpPr>
        <p:spPr>
          <a:xfrm>
            <a:off x="3474337" y="3245828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5EBEC76-3404-4A32-A8FC-951D9522304F}"/>
              </a:ext>
            </a:extLst>
          </p:cNvPr>
          <p:cNvSpPr/>
          <p:nvPr/>
        </p:nvSpPr>
        <p:spPr>
          <a:xfrm rot="18900000">
            <a:off x="5845130" y="2654665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id="{673A6FEA-1B46-4402-9D59-7858AB9586DD}"/>
              </a:ext>
            </a:extLst>
          </p:cNvPr>
          <p:cNvSpPr/>
          <p:nvPr/>
        </p:nvSpPr>
        <p:spPr>
          <a:xfrm flipH="1">
            <a:off x="2895819" y="3328941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249E198D-D40F-45B6-8F3D-F8A79B6D11DE}"/>
              </a:ext>
            </a:extLst>
          </p:cNvPr>
          <p:cNvSpPr/>
          <p:nvPr/>
        </p:nvSpPr>
        <p:spPr>
          <a:xfrm>
            <a:off x="4588345" y="2646434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14302CD8-9730-4558-85D1-CD7DAD851FA6}"/>
              </a:ext>
            </a:extLst>
          </p:cNvPr>
          <p:cNvSpPr/>
          <p:nvPr/>
        </p:nvSpPr>
        <p:spPr>
          <a:xfrm>
            <a:off x="6854454" y="2617792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923102AD-4104-4816-AD50-75CFE102C2E7}"/>
              </a:ext>
            </a:extLst>
          </p:cNvPr>
          <p:cNvSpPr/>
          <p:nvPr/>
        </p:nvSpPr>
        <p:spPr>
          <a:xfrm>
            <a:off x="4045710" y="119606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id="{7E0DEDEA-56FC-46C5-9650-ECDBA0C00682}"/>
              </a:ext>
            </a:extLst>
          </p:cNvPr>
          <p:cNvSpPr/>
          <p:nvPr/>
        </p:nvSpPr>
        <p:spPr>
          <a:xfrm rot="5400000">
            <a:off x="4583068" y="1196066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id="{0565F0E4-DB3B-4471-AD2C-024C48899596}"/>
              </a:ext>
            </a:extLst>
          </p:cNvPr>
          <p:cNvSpPr/>
          <p:nvPr/>
        </p:nvSpPr>
        <p:spPr>
          <a:xfrm>
            <a:off x="3949489" y="3313285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id="{EF001BEE-B713-4378-AB60-2DA8C3AE30F6}"/>
              </a:ext>
            </a:extLst>
          </p:cNvPr>
          <p:cNvSpPr/>
          <p:nvPr/>
        </p:nvSpPr>
        <p:spPr>
          <a:xfrm flipH="1">
            <a:off x="6837216" y="1885161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6AC5AE3A-94A0-448E-BB40-F534B002DA60}"/>
              </a:ext>
            </a:extLst>
          </p:cNvPr>
          <p:cNvSpPr/>
          <p:nvPr/>
        </p:nvSpPr>
        <p:spPr>
          <a:xfrm rot="16200000">
            <a:off x="5120983" y="1163216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id="{BDB0C899-247A-4F2A-A1BE-3DA583CD023A}"/>
              </a:ext>
            </a:extLst>
          </p:cNvPr>
          <p:cNvSpPr/>
          <p:nvPr/>
        </p:nvSpPr>
        <p:spPr>
          <a:xfrm>
            <a:off x="5724128" y="1131590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id="{D0705AF2-7216-418D-97F9-A486DF734075}"/>
              </a:ext>
            </a:extLst>
          </p:cNvPr>
          <p:cNvSpPr/>
          <p:nvPr/>
        </p:nvSpPr>
        <p:spPr>
          <a:xfrm>
            <a:off x="4561258" y="3300976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id="{C6DD9318-2FAE-4447-B022-8636508564A5}"/>
              </a:ext>
            </a:extLst>
          </p:cNvPr>
          <p:cNvSpPr/>
          <p:nvPr/>
        </p:nvSpPr>
        <p:spPr>
          <a:xfrm>
            <a:off x="2316346" y="3893900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id="{896AFBFF-F567-4122-831C-8A513ACD4D61}"/>
              </a:ext>
            </a:extLst>
          </p:cNvPr>
          <p:cNvSpPr/>
          <p:nvPr/>
        </p:nvSpPr>
        <p:spPr>
          <a:xfrm rot="16200000">
            <a:off x="5128840" y="2579935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id="{689F8078-2EA1-433F-9902-2267A74EC4D9}"/>
              </a:ext>
            </a:extLst>
          </p:cNvPr>
          <p:cNvSpPr/>
          <p:nvPr/>
        </p:nvSpPr>
        <p:spPr>
          <a:xfrm rot="10800000">
            <a:off x="5657552" y="1896201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id="{E67D79E8-6FBB-433A-88F1-29BF6E8E76F7}"/>
              </a:ext>
            </a:extLst>
          </p:cNvPr>
          <p:cNvSpPr/>
          <p:nvPr/>
        </p:nvSpPr>
        <p:spPr>
          <a:xfrm>
            <a:off x="4056717" y="2608716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id="{64D7D246-FC45-4459-99DF-135C7465FAD2}"/>
              </a:ext>
            </a:extLst>
          </p:cNvPr>
          <p:cNvSpPr/>
          <p:nvPr/>
        </p:nvSpPr>
        <p:spPr>
          <a:xfrm>
            <a:off x="2276550" y="1170214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id="{B751C24E-F19C-42C1-A845-287935D0375A}"/>
              </a:ext>
            </a:extLst>
          </p:cNvPr>
          <p:cNvSpPr/>
          <p:nvPr/>
        </p:nvSpPr>
        <p:spPr>
          <a:xfrm>
            <a:off x="5127022" y="1877118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F5EBA0FA-1646-452C-B9FB-52477430A6D3}"/>
              </a:ext>
            </a:extLst>
          </p:cNvPr>
          <p:cNvSpPr/>
          <p:nvPr/>
        </p:nvSpPr>
        <p:spPr>
          <a:xfrm>
            <a:off x="6250685" y="2633424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id="{D6131DB8-8FDA-438A-90AA-9D6ED2E20936}"/>
              </a:ext>
            </a:extLst>
          </p:cNvPr>
          <p:cNvSpPr/>
          <p:nvPr/>
        </p:nvSpPr>
        <p:spPr>
          <a:xfrm>
            <a:off x="2934876" y="1892316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id="{76ACEC56-18E3-4905-843D-878E12C7C4CF}"/>
              </a:ext>
            </a:extLst>
          </p:cNvPr>
          <p:cNvSpPr/>
          <p:nvPr/>
        </p:nvSpPr>
        <p:spPr>
          <a:xfrm>
            <a:off x="4665381" y="1884982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id="{4F279CAE-7FC5-45F6-894F-2FD1B29CC320}"/>
              </a:ext>
            </a:extLst>
          </p:cNvPr>
          <p:cNvSpPr/>
          <p:nvPr/>
        </p:nvSpPr>
        <p:spPr>
          <a:xfrm>
            <a:off x="3573084" y="1912074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id="{3A7292F1-03E1-4D49-91D1-431CA91189C0}"/>
              </a:ext>
            </a:extLst>
          </p:cNvPr>
          <p:cNvSpPr/>
          <p:nvPr/>
        </p:nvSpPr>
        <p:spPr>
          <a:xfrm>
            <a:off x="4184802" y="1901726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id="{EEEB0DCD-BF79-4FF9-9D68-E15BD55E6E9E}"/>
              </a:ext>
            </a:extLst>
          </p:cNvPr>
          <p:cNvSpPr/>
          <p:nvPr/>
        </p:nvSpPr>
        <p:spPr>
          <a:xfrm>
            <a:off x="3341707" y="3939077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id="{43EC1B73-1CF5-4DFD-BD33-D7F65196841C}"/>
              </a:ext>
            </a:extLst>
          </p:cNvPr>
          <p:cNvSpPr/>
          <p:nvPr/>
        </p:nvSpPr>
        <p:spPr>
          <a:xfrm>
            <a:off x="2311481" y="1846829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id="{934046C8-6BCC-4FCD-A03F-E67F99CEDA43}"/>
              </a:ext>
            </a:extLst>
          </p:cNvPr>
          <p:cNvSpPr/>
          <p:nvPr/>
        </p:nvSpPr>
        <p:spPr>
          <a:xfrm rot="20700000">
            <a:off x="3490304" y="2640766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id="{2FC90D2C-E850-4929-9EB6-11E4FF079ADF}"/>
              </a:ext>
            </a:extLst>
          </p:cNvPr>
          <p:cNvSpPr/>
          <p:nvPr/>
        </p:nvSpPr>
        <p:spPr>
          <a:xfrm rot="10800000">
            <a:off x="2842002" y="3905344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id="{DD10439E-2FAA-4648-B797-7530B9040B6B}"/>
              </a:ext>
            </a:extLst>
          </p:cNvPr>
          <p:cNvSpPr/>
          <p:nvPr/>
        </p:nvSpPr>
        <p:spPr>
          <a:xfrm>
            <a:off x="4500680" y="396877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id="{A3199C23-C0E8-483C-B1F2-1A1943DE1A3E}"/>
              </a:ext>
            </a:extLst>
          </p:cNvPr>
          <p:cNvSpPr/>
          <p:nvPr/>
        </p:nvSpPr>
        <p:spPr>
          <a:xfrm>
            <a:off x="6237728" y="3968776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id="{3FC38535-7358-474F-BD25-7816DAF20AAF}"/>
              </a:ext>
            </a:extLst>
          </p:cNvPr>
          <p:cNvSpPr/>
          <p:nvPr/>
        </p:nvSpPr>
        <p:spPr>
          <a:xfrm>
            <a:off x="5082492" y="397087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id="{0CB33A90-BD57-419A-B1AF-FF0DC1BDD480}"/>
              </a:ext>
            </a:extLst>
          </p:cNvPr>
          <p:cNvSpPr/>
          <p:nvPr/>
        </p:nvSpPr>
        <p:spPr>
          <a:xfrm>
            <a:off x="6819541" y="3966452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id="{E945C34C-F0A0-440A-8B86-E933DBC7350D}"/>
              </a:ext>
            </a:extLst>
          </p:cNvPr>
          <p:cNvSpPr/>
          <p:nvPr/>
        </p:nvSpPr>
        <p:spPr>
          <a:xfrm>
            <a:off x="5660110" y="3970873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id="{CC068563-A580-47B0-951D-A9DF4D882B70}"/>
              </a:ext>
            </a:extLst>
          </p:cNvPr>
          <p:cNvSpPr/>
          <p:nvPr/>
        </p:nvSpPr>
        <p:spPr>
          <a:xfrm rot="2700000">
            <a:off x="2935887" y="2562875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id="{0CEFC199-53BF-4FB3-9696-5A0679D99DA5}"/>
              </a:ext>
            </a:extLst>
          </p:cNvPr>
          <p:cNvSpPr/>
          <p:nvPr/>
        </p:nvSpPr>
        <p:spPr>
          <a:xfrm>
            <a:off x="2304516" y="258001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id="{5E452DB9-650F-4617-9C8C-74FEA26E6E29}"/>
              </a:ext>
            </a:extLst>
          </p:cNvPr>
          <p:cNvSpPr/>
          <p:nvPr/>
        </p:nvSpPr>
        <p:spPr>
          <a:xfrm rot="2700000">
            <a:off x="4064971" y="3898883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8AFF86F7-8CCA-437F-B4B1-01AC42CBEF8D}"/>
              </a:ext>
            </a:extLst>
          </p:cNvPr>
          <p:cNvSpPr/>
          <p:nvPr/>
        </p:nvSpPr>
        <p:spPr>
          <a:xfrm>
            <a:off x="2287485" y="3309483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id="{D5559164-2C48-4BD0-9228-7B2DA83637C5}"/>
              </a:ext>
            </a:extLst>
          </p:cNvPr>
          <p:cNvSpPr/>
          <p:nvPr/>
        </p:nvSpPr>
        <p:spPr>
          <a:xfrm flipH="1">
            <a:off x="6197981" y="1903149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id="{1927BE5C-41E4-4FD8-BC5E-81B932461939}"/>
              </a:ext>
            </a:extLst>
          </p:cNvPr>
          <p:cNvSpPr/>
          <p:nvPr/>
        </p:nvSpPr>
        <p:spPr>
          <a:xfrm rot="18805991">
            <a:off x="6214557" y="1210156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id="{4B04B099-FCE6-4BBA-90BC-20A3F9946F42}"/>
              </a:ext>
            </a:extLst>
          </p:cNvPr>
          <p:cNvSpPr/>
          <p:nvPr/>
        </p:nvSpPr>
        <p:spPr>
          <a:xfrm>
            <a:off x="6765074" y="1210201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id="{E0F72A79-8E74-4478-BDF9-EB659B5D0C71}"/>
              </a:ext>
            </a:extLst>
          </p:cNvPr>
          <p:cNvSpPr>
            <a:spLocks noChangeAspect="1"/>
          </p:cNvSpPr>
          <p:nvPr/>
        </p:nvSpPr>
        <p:spPr>
          <a:xfrm>
            <a:off x="5693344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id="{68913C1E-9230-42DF-8316-C83A362DD581}"/>
              </a:ext>
            </a:extLst>
          </p:cNvPr>
          <p:cNvSpPr>
            <a:spLocks noChangeAspect="1"/>
          </p:cNvSpPr>
          <p:nvPr/>
        </p:nvSpPr>
        <p:spPr>
          <a:xfrm>
            <a:off x="5095765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id="{54F4E2F4-9217-40DB-B998-EE3BCBC73305}"/>
              </a:ext>
            </a:extLst>
          </p:cNvPr>
          <p:cNvSpPr>
            <a:spLocks noChangeAspect="1"/>
          </p:cNvSpPr>
          <p:nvPr/>
        </p:nvSpPr>
        <p:spPr>
          <a:xfrm>
            <a:off x="6290923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id="{124F1161-B2DB-47D9-A7EF-DC1EF59E7094}"/>
              </a:ext>
            </a:extLst>
          </p:cNvPr>
          <p:cNvSpPr>
            <a:spLocks noChangeAspect="1"/>
          </p:cNvSpPr>
          <p:nvPr/>
        </p:nvSpPr>
        <p:spPr>
          <a:xfrm>
            <a:off x="6888502" y="3285315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136989" y="154470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دو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9" name="Isosceles Triangle 68">
            <a:extLst>
              <a:ext uri="{FF2B5EF4-FFF2-40B4-BE49-F238E27FC236}">
                <a16:creationId xmlns:a16="http://schemas.microsoft.com/office/drawing/2014/main" id="{F80D1085-53D6-48D6-B0A8-4C210DA535DA}"/>
              </a:ext>
            </a:extLst>
          </p:cNvPr>
          <p:cNvSpPr/>
          <p:nvPr/>
        </p:nvSpPr>
        <p:spPr>
          <a:xfrm rot="10800000">
            <a:off x="4625014" y="340979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226D7E44-4CBD-4099-BBFA-5B4FF777F65D}"/>
              </a:ext>
            </a:extLst>
          </p:cNvPr>
          <p:cNvSpPr/>
          <p:nvPr/>
        </p:nvSpPr>
        <p:spPr>
          <a:xfrm>
            <a:off x="5020769" y="346551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1" name="Isosceles Triangle 8">
            <a:extLst>
              <a:ext uri="{FF2B5EF4-FFF2-40B4-BE49-F238E27FC236}">
                <a16:creationId xmlns:a16="http://schemas.microsoft.com/office/drawing/2014/main" id="{1573EE40-AE1A-4712-95EC-9C44358068D2}"/>
              </a:ext>
            </a:extLst>
          </p:cNvPr>
          <p:cNvSpPr/>
          <p:nvPr/>
        </p:nvSpPr>
        <p:spPr>
          <a:xfrm rot="16200000">
            <a:off x="2158506" y="272455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2" name="Donut 8">
            <a:extLst>
              <a:ext uri="{FF2B5EF4-FFF2-40B4-BE49-F238E27FC236}">
                <a16:creationId xmlns:a16="http://schemas.microsoft.com/office/drawing/2014/main" id="{7868BCBE-8637-4E17-9FD8-172C5154DC10}"/>
              </a:ext>
            </a:extLst>
          </p:cNvPr>
          <p:cNvSpPr/>
          <p:nvPr/>
        </p:nvSpPr>
        <p:spPr>
          <a:xfrm>
            <a:off x="5750755" y="270641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53" name="Freeform 18">
            <a:extLst>
              <a:ext uri="{FF2B5EF4-FFF2-40B4-BE49-F238E27FC236}">
                <a16:creationId xmlns:a16="http://schemas.microsoft.com/office/drawing/2014/main" id="{3EDC2A41-7DCF-4904-AAA0-6F87FCFD187A}"/>
              </a:ext>
            </a:extLst>
          </p:cNvPr>
          <p:cNvSpPr/>
          <p:nvPr/>
        </p:nvSpPr>
        <p:spPr>
          <a:xfrm>
            <a:off x="6192994" y="350621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4" name="Oval 7">
            <a:extLst>
              <a:ext uri="{FF2B5EF4-FFF2-40B4-BE49-F238E27FC236}">
                <a16:creationId xmlns:a16="http://schemas.microsoft.com/office/drawing/2014/main" id="{9E1842A7-E74F-433E-81E2-1DF5A8941FA3}"/>
              </a:ext>
            </a:extLst>
          </p:cNvPr>
          <p:cNvSpPr/>
          <p:nvPr/>
        </p:nvSpPr>
        <p:spPr>
          <a:xfrm>
            <a:off x="6296447" y="272983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5" name="Freeform 20">
            <a:extLst>
              <a:ext uri="{FF2B5EF4-FFF2-40B4-BE49-F238E27FC236}">
                <a16:creationId xmlns:a16="http://schemas.microsoft.com/office/drawing/2014/main" id="{54ADE71A-9BA6-4CDB-BE04-6CEF9AD72E2D}"/>
              </a:ext>
            </a:extLst>
          </p:cNvPr>
          <p:cNvSpPr/>
          <p:nvPr/>
        </p:nvSpPr>
        <p:spPr>
          <a:xfrm>
            <a:off x="6820238" y="414183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6" name="Rounded Rectangle 25">
            <a:extLst>
              <a:ext uri="{FF2B5EF4-FFF2-40B4-BE49-F238E27FC236}">
                <a16:creationId xmlns:a16="http://schemas.microsoft.com/office/drawing/2014/main" id="{8F839E66-0CCA-459D-81C9-C9B8D1AEF03E}"/>
              </a:ext>
            </a:extLst>
          </p:cNvPr>
          <p:cNvSpPr/>
          <p:nvPr/>
        </p:nvSpPr>
        <p:spPr>
          <a:xfrm>
            <a:off x="6802489" y="202689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7" name="Block Arc 41">
            <a:extLst>
              <a:ext uri="{FF2B5EF4-FFF2-40B4-BE49-F238E27FC236}">
                <a16:creationId xmlns:a16="http://schemas.microsoft.com/office/drawing/2014/main" id="{C1CA706B-0319-42B5-ABAE-B9F59F2591D4}"/>
              </a:ext>
            </a:extLst>
          </p:cNvPr>
          <p:cNvSpPr/>
          <p:nvPr/>
        </p:nvSpPr>
        <p:spPr>
          <a:xfrm>
            <a:off x="5735975" y="414283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58" name="Round Same Side Corner Rectangle 11">
            <a:extLst>
              <a:ext uri="{FF2B5EF4-FFF2-40B4-BE49-F238E27FC236}">
                <a16:creationId xmlns:a16="http://schemas.microsoft.com/office/drawing/2014/main" id="{BFF76CE4-5BCC-4119-9BE0-DF676146163E}"/>
              </a:ext>
            </a:extLst>
          </p:cNvPr>
          <p:cNvSpPr/>
          <p:nvPr/>
        </p:nvSpPr>
        <p:spPr>
          <a:xfrm rot="9900000">
            <a:off x="6266000" y="125039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59" name="Donut 39">
            <a:extLst>
              <a:ext uri="{FF2B5EF4-FFF2-40B4-BE49-F238E27FC236}">
                <a16:creationId xmlns:a16="http://schemas.microsoft.com/office/drawing/2014/main" id="{24C283D1-788F-4C49-ABEC-2E9ADCC3D15D}"/>
              </a:ext>
            </a:extLst>
          </p:cNvPr>
          <p:cNvSpPr/>
          <p:nvPr/>
        </p:nvSpPr>
        <p:spPr>
          <a:xfrm>
            <a:off x="2079155" y="344903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60" name="Freeform 25">
            <a:extLst>
              <a:ext uri="{FF2B5EF4-FFF2-40B4-BE49-F238E27FC236}">
                <a16:creationId xmlns:a16="http://schemas.microsoft.com/office/drawing/2014/main" id="{3FEBA52E-2138-46EB-B65A-3FF2C49CC3F9}"/>
              </a:ext>
            </a:extLst>
          </p:cNvPr>
          <p:cNvSpPr/>
          <p:nvPr/>
        </p:nvSpPr>
        <p:spPr>
          <a:xfrm>
            <a:off x="5253064" y="272892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1" name="Rectangle 36">
            <a:extLst>
              <a:ext uri="{FF2B5EF4-FFF2-40B4-BE49-F238E27FC236}">
                <a16:creationId xmlns:a16="http://schemas.microsoft.com/office/drawing/2014/main" id="{0CE83CD1-D036-4785-A31D-DBD1491EA037}"/>
              </a:ext>
            </a:extLst>
          </p:cNvPr>
          <p:cNvSpPr/>
          <p:nvPr/>
        </p:nvSpPr>
        <p:spPr>
          <a:xfrm>
            <a:off x="2724068" y="347907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2" name="Rounded Rectangle 27">
            <a:extLst>
              <a:ext uri="{FF2B5EF4-FFF2-40B4-BE49-F238E27FC236}">
                <a16:creationId xmlns:a16="http://schemas.microsoft.com/office/drawing/2014/main" id="{99814834-5358-4F4E-9ECF-2EA36305358A}"/>
              </a:ext>
            </a:extLst>
          </p:cNvPr>
          <p:cNvSpPr/>
          <p:nvPr/>
        </p:nvSpPr>
        <p:spPr>
          <a:xfrm>
            <a:off x="4937149" y="126006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3" name="Rounded Rectangle 7">
            <a:extLst>
              <a:ext uri="{FF2B5EF4-FFF2-40B4-BE49-F238E27FC236}">
                <a16:creationId xmlns:a16="http://schemas.microsoft.com/office/drawing/2014/main" id="{AF021B77-E997-4AED-8847-1ADC360E38EB}"/>
              </a:ext>
            </a:extLst>
          </p:cNvPr>
          <p:cNvSpPr/>
          <p:nvPr/>
        </p:nvSpPr>
        <p:spPr>
          <a:xfrm>
            <a:off x="5598028" y="123684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4" name="Chord 15">
            <a:extLst>
              <a:ext uri="{FF2B5EF4-FFF2-40B4-BE49-F238E27FC236}">
                <a16:creationId xmlns:a16="http://schemas.microsoft.com/office/drawing/2014/main" id="{E532BAB1-CDE8-499B-8A0E-2AF415CB93A7}"/>
              </a:ext>
            </a:extLst>
          </p:cNvPr>
          <p:cNvSpPr/>
          <p:nvPr/>
        </p:nvSpPr>
        <p:spPr>
          <a:xfrm>
            <a:off x="6909011" y="120623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5" name="Rectangle 16">
            <a:extLst>
              <a:ext uri="{FF2B5EF4-FFF2-40B4-BE49-F238E27FC236}">
                <a16:creationId xmlns:a16="http://schemas.microsoft.com/office/drawing/2014/main" id="{715CBFEF-F702-4DBB-90CC-16E238DD19A5}"/>
              </a:ext>
            </a:extLst>
          </p:cNvPr>
          <p:cNvSpPr/>
          <p:nvPr/>
        </p:nvSpPr>
        <p:spPr>
          <a:xfrm>
            <a:off x="3376424" y="350909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6" name="Rounded Rectangle 6">
            <a:extLst>
              <a:ext uri="{FF2B5EF4-FFF2-40B4-BE49-F238E27FC236}">
                <a16:creationId xmlns:a16="http://schemas.microsoft.com/office/drawing/2014/main" id="{B8620A69-77FB-43BB-9497-8B5215E74F18}"/>
              </a:ext>
            </a:extLst>
          </p:cNvPr>
          <p:cNvSpPr/>
          <p:nvPr/>
        </p:nvSpPr>
        <p:spPr>
          <a:xfrm>
            <a:off x="2704640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7" name="Rounded Rectangle 6">
            <a:extLst>
              <a:ext uri="{FF2B5EF4-FFF2-40B4-BE49-F238E27FC236}">
                <a16:creationId xmlns:a16="http://schemas.microsoft.com/office/drawing/2014/main" id="{55A46852-6C12-4FC7-AF9A-4C600CD37CAC}"/>
              </a:ext>
            </a:extLst>
          </p:cNvPr>
          <p:cNvSpPr/>
          <p:nvPr/>
        </p:nvSpPr>
        <p:spPr>
          <a:xfrm>
            <a:off x="3341746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id="{57E7B078-7AAE-4115-A713-F6424D0F94F9}"/>
              </a:ext>
            </a:extLst>
          </p:cNvPr>
          <p:cNvSpPr/>
          <p:nvPr/>
        </p:nvSpPr>
        <p:spPr>
          <a:xfrm>
            <a:off x="3978852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69" name="Rounded Rectangle 6">
            <a:extLst>
              <a:ext uri="{FF2B5EF4-FFF2-40B4-BE49-F238E27FC236}">
                <a16:creationId xmlns:a16="http://schemas.microsoft.com/office/drawing/2014/main" id="{C95AAC98-6455-4A53-9EF8-1276C7123C06}"/>
              </a:ext>
            </a:extLst>
          </p:cNvPr>
          <p:cNvSpPr/>
          <p:nvPr/>
        </p:nvSpPr>
        <p:spPr>
          <a:xfrm>
            <a:off x="4615958" y="280622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0" name="Teardrop 6">
            <a:extLst>
              <a:ext uri="{FF2B5EF4-FFF2-40B4-BE49-F238E27FC236}">
                <a16:creationId xmlns:a16="http://schemas.microsoft.com/office/drawing/2014/main" id="{EE591C53-3623-47D7-AB9E-92A3003263F8}"/>
              </a:ext>
            </a:extLst>
          </p:cNvPr>
          <p:cNvSpPr/>
          <p:nvPr/>
        </p:nvSpPr>
        <p:spPr>
          <a:xfrm rot="8100000">
            <a:off x="6862001" y="276389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1" name="Donut 24">
            <a:extLst>
              <a:ext uri="{FF2B5EF4-FFF2-40B4-BE49-F238E27FC236}">
                <a16:creationId xmlns:a16="http://schemas.microsoft.com/office/drawing/2014/main" id="{8BF50A0A-454E-454B-A449-67B53A854FB1}"/>
              </a:ext>
            </a:extLst>
          </p:cNvPr>
          <p:cNvSpPr/>
          <p:nvPr/>
        </p:nvSpPr>
        <p:spPr>
          <a:xfrm>
            <a:off x="3151602" y="195935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72" name="Chord 38">
            <a:extLst>
              <a:ext uri="{FF2B5EF4-FFF2-40B4-BE49-F238E27FC236}">
                <a16:creationId xmlns:a16="http://schemas.microsoft.com/office/drawing/2014/main" id="{BDA7CF54-9F37-4520-A3F4-25C3EC3A776B}"/>
              </a:ext>
            </a:extLst>
          </p:cNvPr>
          <p:cNvSpPr/>
          <p:nvPr/>
        </p:nvSpPr>
        <p:spPr>
          <a:xfrm>
            <a:off x="3825588" y="195898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3" name="Heart 38">
            <a:extLst>
              <a:ext uri="{FF2B5EF4-FFF2-40B4-BE49-F238E27FC236}">
                <a16:creationId xmlns:a16="http://schemas.microsoft.com/office/drawing/2014/main" id="{73EF6EE9-C896-415C-A264-28479307D570}"/>
              </a:ext>
            </a:extLst>
          </p:cNvPr>
          <p:cNvSpPr/>
          <p:nvPr/>
        </p:nvSpPr>
        <p:spPr>
          <a:xfrm>
            <a:off x="4319131" y="123221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4" name="Round Same Side Corner Rectangle 19">
            <a:extLst>
              <a:ext uri="{FF2B5EF4-FFF2-40B4-BE49-F238E27FC236}">
                <a16:creationId xmlns:a16="http://schemas.microsoft.com/office/drawing/2014/main" id="{FD7DC5CE-D99A-4A24-A059-E7A747D8A536}"/>
              </a:ext>
            </a:extLst>
          </p:cNvPr>
          <p:cNvSpPr/>
          <p:nvPr/>
        </p:nvSpPr>
        <p:spPr>
          <a:xfrm>
            <a:off x="6331339" y="416452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5" name="Rectangle 23">
            <a:extLst>
              <a:ext uri="{FF2B5EF4-FFF2-40B4-BE49-F238E27FC236}">
                <a16:creationId xmlns:a16="http://schemas.microsoft.com/office/drawing/2014/main" id="{7C2DCBCA-2BC3-4459-A6D5-2B7DA7CF896C}"/>
              </a:ext>
            </a:extLst>
          </p:cNvPr>
          <p:cNvSpPr/>
          <p:nvPr/>
        </p:nvSpPr>
        <p:spPr>
          <a:xfrm>
            <a:off x="2076366" y="420307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6" name="Oval 31">
            <a:extLst>
              <a:ext uri="{FF2B5EF4-FFF2-40B4-BE49-F238E27FC236}">
                <a16:creationId xmlns:a16="http://schemas.microsoft.com/office/drawing/2014/main" id="{A562338D-A6BB-4174-9A71-93BB1672B635}"/>
              </a:ext>
            </a:extLst>
          </p:cNvPr>
          <p:cNvSpPr/>
          <p:nvPr/>
        </p:nvSpPr>
        <p:spPr>
          <a:xfrm>
            <a:off x="5181913" y="416432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7" name="Rectangle 23">
            <a:extLst>
              <a:ext uri="{FF2B5EF4-FFF2-40B4-BE49-F238E27FC236}">
                <a16:creationId xmlns:a16="http://schemas.microsoft.com/office/drawing/2014/main" id="{619BC7AD-71BA-44F4-A783-9A37D2C7E87D}"/>
              </a:ext>
            </a:extLst>
          </p:cNvPr>
          <p:cNvSpPr/>
          <p:nvPr/>
        </p:nvSpPr>
        <p:spPr>
          <a:xfrm>
            <a:off x="3284714" y="418657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8" name="Oval 31">
            <a:extLst>
              <a:ext uri="{FF2B5EF4-FFF2-40B4-BE49-F238E27FC236}">
                <a16:creationId xmlns:a16="http://schemas.microsoft.com/office/drawing/2014/main" id="{F868F06C-402D-4D13-942D-8B7163B55E24}"/>
              </a:ext>
            </a:extLst>
          </p:cNvPr>
          <p:cNvSpPr/>
          <p:nvPr/>
        </p:nvSpPr>
        <p:spPr>
          <a:xfrm>
            <a:off x="3970349" y="414226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79" name="Teardrop 17">
            <a:extLst>
              <a:ext uri="{FF2B5EF4-FFF2-40B4-BE49-F238E27FC236}">
                <a16:creationId xmlns:a16="http://schemas.microsoft.com/office/drawing/2014/main" id="{70EA793E-62E9-4EB6-81DC-CDF5E4631C01}"/>
              </a:ext>
            </a:extLst>
          </p:cNvPr>
          <p:cNvSpPr/>
          <p:nvPr/>
        </p:nvSpPr>
        <p:spPr>
          <a:xfrm rot="18900000">
            <a:off x="2752325" y="417421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0" name="Rectangle 23">
            <a:extLst>
              <a:ext uri="{FF2B5EF4-FFF2-40B4-BE49-F238E27FC236}">
                <a16:creationId xmlns:a16="http://schemas.microsoft.com/office/drawing/2014/main" id="{7831D0A7-A340-4934-A1F5-6ACE6E1861B0}"/>
              </a:ext>
            </a:extLst>
          </p:cNvPr>
          <p:cNvSpPr/>
          <p:nvPr/>
        </p:nvSpPr>
        <p:spPr>
          <a:xfrm>
            <a:off x="4577333" y="413953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1" name="Round Same Side Corner Rectangle 8">
            <a:extLst>
              <a:ext uri="{FF2B5EF4-FFF2-40B4-BE49-F238E27FC236}">
                <a16:creationId xmlns:a16="http://schemas.microsoft.com/office/drawing/2014/main" id="{4C21F48E-DD7D-42FF-8FA0-206224A45700}"/>
              </a:ext>
            </a:extLst>
          </p:cNvPr>
          <p:cNvSpPr/>
          <p:nvPr/>
        </p:nvSpPr>
        <p:spPr>
          <a:xfrm>
            <a:off x="2226212" y="119092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2" name="Round Same Side Corner Rectangle 20">
            <a:extLst>
              <a:ext uri="{FF2B5EF4-FFF2-40B4-BE49-F238E27FC236}">
                <a16:creationId xmlns:a16="http://schemas.microsoft.com/office/drawing/2014/main" id="{75DE9827-D3D2-4677-834E-DF8FE0E4E192}"/>
              </a:ext>
            </a:extLst>
          </p:cNvPr>
          <p:cNvSpPr/>
          <p:nvPr/>
        </p:nvSpPr>
        <p:spPr>
          <a:xfrm rot="10800000">
            <a:off x="2638509" y="118878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3" name="Donut 87">
            <a:extLst>
              <a:ext uri="{FF2B5EF4-FFF2-40B4-BE49-F238E27FC236}">
                <a16:creationId xmlns:a16="http://schemas.microsoft.com/office/drawing/2014/main" id="{913B53CC-1597-41AB-B96F-FA347487C3C4}"/>
              </a:ext>
            </a:extLst>
          </p:cNvPr>
          <p:cNvSpPr/>
          <p:nvPr/>
        </p:nvSpPr>
        <p:spPr>
          <a:xfrm>
            <a:off x="3094225" y="125387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84" name="Donut 90">
            <a:extLst>
              <a:ext uri="{FF2B5EF4-FFF2-40B4-BE49-F238E27FC236}">
                <a16:creationId xmlns:a16="http://schemas.microsoft.com/office/drawing/2014/main" id="{24AE5E34-4E4B-4B71-B9DE-CD91CE727E02}"/>
              </a:ext>
            </a:extLst>
          </p:cNvPr>
          <p:cNvSpPr/>
          <p:nvPr/>
        </p:nvSpPr>
        <p:spPr>
          <a:xfrm>
            <a:off x="3709696" y="122714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85" name="Oval 6">
            <a:extLst>
              <a:ext uri="{FF2B5EF4-FFF2-40B4-BE49-F238E27FC236}">
                <a16:creationId xmlns:a16="http://schemas.microsoft.com/office/drawing/2014/main" id="{E91CFD00-CECD-45FD-8311-9122FE4DB4BD}"/>
              </a:ext>
            </a:extLst>
          </p:cNvPr>
          <p:cNvSpPr/>
          <p:nvPr/>
        </p:nvSpPr>
        <p:spPr>
          <a:xfrm>
            <a:off x="4406478" y="200145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6" name="Block Arc 25">
            <a:extLst>
              <a:ext uri="{FF2B5EF4-FFF2-40B4-BE49-F238E27FC236}">
                <a16:creationId xmlns:a16="http://schemas.microsoft.com/office/drawing/2014/main" id="{457FEAFC-3C16-4D51-A94C-9F68C4F7547D}"/>
              </a:ext>
            </a:extLst>
          </p:cNvPr>
          <p:cNvSpPr/>
          <p:nvPr/>
        </p:nvSpPr>
        <p:spPr>
          <a:xfrm>
            <a:off x="2665826" y="200066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87" name="Block Arc 31">
            <a:extLst>
              <a:ext uri="{FF2B5EF4-FFF2-40B4-BE49-F238E27FC236}">
                <a16:creationId xmlns:a16="http://schemas.microsoft.com/office/drawing/2014/main" id="{9F768792-4DA1-407F-9C92-CC22B6240D24}"/>
              </a:ext>
            </a:extLst>
          </p:cNvPr>
          <p:cNvSpPr/>
          <p:nvPr/>
        </p:nvSpPr>
        <p:spPr>
          <a:xfrm>
            <a:off x="5003541" y="200066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88" name="Freeform 53">
            <a:extLst>
              <a:ext uri="{FF2B5EF4-FFF2-40B4-BE49-F238E27FC236}">
                <a16:creationId xmlns:a16="http://schemas.microsoft.com/office/drawing/2014/main" id="{CC1DAD73-AFE3-4ED1-9BC3-F32B897434FE}"/>
              </a:ext>
            </a:extLst>
          </p:cNvPr>
          <p:cNvSpPr/>
          <p:nvPr/>
        </p:nvSpPr>
        <p:spPr>
          <a:xfrm>
            <a:off x="6211251" y="199805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89" name="Block Arc 10">
            <a:extLst>
              <a:ext uri="{FF2B5EF4-FFF2-40B4-BE49-F238E27FC236}">
                <a16:creationId xmlns:a16="http://schemas.microsoft.com/office/drawing/2014/main" id="{E4AEC7AB-3060-42C4-A575-95FF48CB4D30}"/>
              </a:ext>
            </a:extLst>
          </p:cNvPr>
          <p:cNvSpPr/>
          <p:nvPr/>
        </p:nvSpPr>
        <p:spPr>
          <a:xfrm>
            <a:off x="6792819" y="350496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90" name="Freeform 55">
            <a:extLst>
              <a:ext uri="{FF2B5EF4-FFF2-40B4-BE49-F238E27FC236}">
                <a16:creationId xmlns:a16="http://schemas.microsoft.com/office/drawing/2014/main" id="{C56FDFAB-E0F0-4464-A6E4-F59C6F4DCE4E}"/>
              </a:ext>
            </a:extLst>
          </p:cNvPr>
          <p:cNvSpPr/>
          <p:nvPr/>
        </p:nvSpPr>
        <p:spPr>
          <a:xfrm>
            <a:off x="2203440" y="190593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1" name="Round Same Side Corner Rectangle 36">
            <a:extLst>
              <a:ext uri="{FF2B5EF4-FFF2-40B4-BE49-F238E27FC236}">
                <a16:creationId xmlns:a16="http://schemas.microsoft.com/office/drawing/2014/main" id="{24FD3874-C322-4FBB-85AF-A19A5310B7A9}"/>
              </a:ext>
            </a:extLst>
          </p:cNvPr>
          <p:cNvSpPr/>
          <p:nvPr/>
        </p:nvSpPr>
        <p:spPr>
          <a:xfrm>
            <a:off x="5564090" y="201712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2" name="Oval 21">
            <a:extLst>
              <a:ext uri="{FF2B5EF4-FFF2-40B4-BE49-F238E27FC236}">
                <a16:creationId xmlns:a16="http://schemas.microsoft.com/office/drawing/2014/main" id="{A906A0E0-8D05-41A3-BE6D-DDF09C8808E8}"/>
              </a:ext>
            </a:extLst>
          </p:cNvPr>
          <p:cNvSpPr>
            <a:spLocks noChangeAspect="1"/>
          </p:cNvSpPr>
          <p:nvPr/>
        </p:nvSpPr>
        <p:spPr>
          <a:xfrm>
            <a:off x="4049340" y="348225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3" name="Oval 32">
            <a:extLst>
              <a:ext uri="{FF2B5EF4-FFF2-40B4-BE49-F238E27FC236}">
                <a16:creationId xmlns:a16="http://schemas.microsoft.com/office/drawing/2014/main" id="{C538A813-30F7-4870-8DAA-A652BFEB0F56}"/>
              </a:ext>
            </a:extLst>
          </p:cNvPr>
          <p:cNvSpPr/>
          <p:nvPr/>
        </p:nvSpPr>
        <p:spPr>
          <a:xfrm>
            <a:off x="5633332" y="345929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8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2;p16"/>
          <p:cNvSpPr txBox="1">
            <a:spLocks/>
          </p:cNvSpPr>
          <p:nvPr/>
        </p:nvSpPr>
        <p:spPr>
          <a:xfrm>
            <a:off x="1043608" y="133283"/>
            <a:ext cx="7056784" cy="8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 rtl="1"/>
            <a:r>
              <a:rPr lang="fa-IR" sz="3200" dirty="0" smtClean="0">
                <a:solidFill>
                  <a:srgbClr val="1C7DE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آیکن های </a:t>
            </a:r>
            <a:r>
              <a:rPr lang="fa-IR" sz="3200" dirty="0" smtClean="0">
                <a:solidFill>
                  <a:prstClr val="black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قابل استفاده بخش سه</a:t>
            </a:r>
            <a:endParaRPr lang="fa-IR" sz="3200" dirty="0">
              <a:solidFill>
                <a:prstClr val="black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F29D845C-05C3-454F-B3BD-8F5BD7312ABC}"/>
              </a:ext>
            </a:extLst>
          </p:cNvPr>
          <p:cNvSpPr>
            <a:spLocks noChangeAspect="1"/>
          </p:cNvSpPr>
          <p:nvPr/>
        </p:nvSpPr>
        <p:spPr>
          <a:xfrm>
            <a:off x="2053787" y="1180775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4" name="Freeform 48">
            <a:extLst>
              <a:ext uri="{FF2B5EF4-FFF2-40B4-BE49-F238E27FC236}">
                <a16:creationId xmlns:a16="http://schemas.microsoft.com/office/drawing/2014/main" id="{E3CDEDE3-513F-43E0-BCE9-5278FAD6F7F7}"/>
              </a:ext>
            </a:extLst>
          </p:cNvPr>
          <p:cNvSpPr>
            <a:spLocks noChangeAspect="1"/>
          </p:cNvSpPr>
          <p:nvPr/>
        </p:nvSpPr>
        <p:spPr>
          <a:xfrm>
            <a:off x="2629409" y="1210868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5" name="Freeform 49">
            <a:extLst>
              <a:ext uri="{FF2B5EF4-FFF2-40B4-BE49-F238E27FC236}">
                <a16:creationId xmlns:a16="http://schemas.microsoft.com/office/drawing/2014/main" id="{7317680F-9304-4801-BBA2-AC5493245E36}"/>
              </a:ext>
            </a:extLst>
          </p:cNvPr>
          <p:cNvSpPr>
            <a:spLocks noChangeAspect="1"/>
          </p:cNvSpPr>
          <p:nvPr/>
        </p:nvSpPr>
        <p:spPr>
          <a:xfrm>
            <a:off x="3796379" y="1200788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6" name="Freeform 50">
            <a:extLst>
              <a:ext uri="{FF2B5EF4-FFF2-40B4-BE49-F238E27FC236}">
                <a16:creationId xmlns:a16="http://schemas.microsoft.com/office/drawing/2014/main" id="{E10B1665-5FDF-47FF-BCAD-85F705BB8E79}"/>
              </a:ext>
            </a:extLst>
          </p:cNvPr>
          <p:cNvSpPr>
            <a:spLocks noChangeAspect="1"/>
          </p:cNvSpPr>
          <p:nvPr/>
        </p:nvSpPr>
        <p:spPr>
          <a:xfrm>
            <a:off x="3198809" y="1208775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7" name="Teardrop 9">
            <a:extLst>
              <a:ext uri="{FF2B5EF4-FFF2-40B4-BE49-F238E27FC236}">
                <a16:creationId xmlns:a16="http://schemas.microsoft.com/office/drawing/2014/main" id="{1BB08550-C11B-4578-96FE-88F23016F76E}"/>
              </a:ext>
            </a:extLst>
          </p:cNvPr>
          <p:cNvSpPr>
            <a:spLocks noChangeAspect="1"/>
          </p:cNvSpPr>
          <p:nvPr/>
        </p:nvSpPr>
        <p:spPr>
          <a:xfrm rot="18900000">
            <a:off x="4370766" y="1904143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0172BEF8-AD04-40D4-B70C-D65C6CD41914}"/>
              </a:ext>
            </a:extLst>
          </p:cNvPr>
          <p:cNvSpPr>
            <a:spLocks noChangeAspect="1"/>
          </p:cNvSpPr>
          <p:nvPr/>
        </p:nvSpPr>
        <p:spPr>
          <a:xfrm>
            <a:off x="4860032" y="1203598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99" name="Donut 22">
            <a:extLst>
              <a:ext uri="{FF2B5EF4-FFF2-40B4-BE49-F238E27FC236}">
                <a16:creationId xmlns:a16="http://schemas.microsoft.com/office/drawing/2014/main" id="{FB1C5F6D-1F3C-4DE8-B74E-EEF45968C843}"/>
              </a:ext>
            </a:extLst>
          </p:cNvPr>
          <p:cNvSpPr>
            <a:spLocks noChangeAspect="1"/>
          </p:cNvSpPr>
          <p:nvPr/>
        </p:nvSpPr>
        <p:spPr>
          <a:xfrm>
            <a:off x="6026454" y="1268579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00" name="Freeform 99">
            <a:extLst>
              <a:ext uri="{FF2B5EF4-FFF2-40B4-BE49-F238E27FC236}">
                <a16:creationId xmlns:a16="http://schemas.microsoft.com/office/drawing/2014/main" id="{4A54175D-F8BA-4084-959D-5F9F0AA514E5}"/>
              </a:ext>
            </a:extLst>
          </p:cNvPr>
          <p:cNvSpPr>
            <a:spLocks noChangeAspect="1"/>
          </p:cNvSpPr>
          <p:nvPr/>
        </p:nvSpPr>
        <p:spPr>
          <a:xfrm>
            <a:off x="4412931" y="1195510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01" name="Oval 10">
            <a:extLst>
              <a:ext uri="{FF2B5EF4-FFF2-40B4-BE49-F238E27FC236}">
                <a16:creationId xmlns:a16="http://schemas.microsoft.com/office/drawing/2014/main" id="{3ECF8CC4-6B0F-45C1-A9E6-E50D22981443}"/>
              </a:ext>
            </a:extLst>
          </p:cNvPr>
          <p:cNvSpPr/>
          <p:nvPr/>
        </p:nvSpPr>
        <p:spPr>
          <a:xfrm>
            <a:off x="5471226" y="1196201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02" name="Freeform 101">
            <a:extLst>
              <a:ext uri="{FF2B5EF4-FFF2-40B4-BE49-F238E27FC236}">
                <a16:creationId xmlns:a16="http://schemas.microsoft.com/office/drawing/2014/main" id="{A4B1FC52-FA63-4DA2-8321-AC1B08BEE40D}"/>
              </a:ext>
            </a:extLst>
          </p:cNvPr>
          <p:cNvSpPr/>
          <p:nvPr/>
        </p:nvSpPr>
        <p:spPr>
          <a:xfrm>
            <a:off x="6640102" y="1232003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58F6E4E-7FEF-4EEE-A3D7-FCF3665410E3}"/>
              </a:ext>
            </a:extLst>
          </p:cNvPr>
          <p:cNvGrpSpPr>
            <a:grpSpLocks noChangeAspect="1"/>
          </p:cNvGrpSpPr>
          <p:nvPr/>
        </p:nvGrpSpPr>
        <p:grpSpPr>
          <a:xfrm>
            <a:off x="4959703" y="1872859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066E67E1-172A-4DEE-94F0-5D6A13954C20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E66DEB77-A1DE-4876-BB88-32CBA0038DE8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EF0CDFDA-7FC9-420D-B151-2444D28AEB77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B380EE08-B6F5-4923-A2DD-39833BDDF927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</p:grpSp>
      <p:sp>
        <p:nvSpPr>
          <p:cNvPr id="108" name="Freeform 107">
            <a:extLst>
              <a:ext uri="{FF2B5EF4-FFF2-40B4-BE49-F238E27FC236}">
                <a16:creationId xmlns:a16="http://schemas.microsoft.com/office/drawing/2014/main" id="{048C36DB-D742-48B1-BCC7-A141782F210A}"/>
              </a:ext>
            </a:extLst>
          </p:cNvPr>
          <p:cNvSpPr>
            <a:spLocks noChangeAspect="1"/>
          </p:cNvSpPr>
          <p:nvPr/>
        </p:nvSpPr>
        <p:spPr>
          <a:xfrm>
            <a:off x="5578843" y="1872859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09" name="Freeform 108">
            <a:extLst>
              <a:ext uri="{FF2B5EF4-FFF2-40B4-BE49-F238E27FC236}">
                <a16:creationId xmlns:a16="http://schemas.microsoft.com/office/drawing/2014/main" id="{E608774C-2D22-4C32-835B-E5A7E35DEA26}"/>
              </a:ext>
            </a:extLst>
          </p:cNvPr>
          <p:cNvSpPr/>
          <p:nvPr/>
        </p:nvSpPr>
        <p:spPr>
          <a:xfrm>
            <a:off x="3208307" y="1864453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0" name="Oval 8">
            <a:extLst>
              <a:ext uri="{FF2B5EF4-FFF2-40B4-BE49-F238E27FC236}">
                <a16:creationId xmlns:a16="http://schemas.microsoft.com/office/drawing/2014/main" id="{69E68D40-162B-4BC2-AD31-56EF83D42FC0}"/>
              </a:ext>
            </a:extLst>
          </p:cNvPr>
          <p:cNvSpPr/>
          <p:nvPr/>
        </p:nvSpPr>
        <p:spPr>
          <a:xfrm>
            <a:off x="3777270" y="1872839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74561B1-D39F-4038-9E3D-523CFA8A957B}"/>
              </a:ext>
            </a:extLst>
          </p:cNvPr>
          <p:cNvGrpSpPr/>
          <p:nvPr/>
        </p:nvGrpSpPr>
        <p:grpSpPr>
          <a:xfrm>
            <a:off x="2638907" y="1864453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C978F4B4-F0B9-4665-9F71-D73FB28B80DA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  <p:sp>
          <p:nvSpPr>
            <p:cNvPr id="113" name="Oval 37">
              <a:extLst>
                <a:ext uri="{FF2B5EF4-FFF2-40B4-BE49-F238E27FC236}">
                  <a16:creationId xmlns:a16="http://schemas.microsoft.com/office/drawing/2014/main" id="{3BDBC763-D21B-4744-A896-298C9B7AE653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prstClr val="white"/>
                </a:solidFill>
                <a:latin typeface="IRANSans" panose="02040503050201020203" pitchFamily="18" charset="-78"/>
              </a:endParaRPr>
            </a:p>
          </p:txBody>
        </p:sp>
      </p:grpSp>
      <p:sp>
        <p:nvSpPr>
          <p:cNvPr id="114" name="Rectangle 19">
            <a:extLst>
              <a:ext uri="{FF2B5EF4-FFF2-40B4-BE49-F238E27FC236}">
                <a16:creationId xmlns:a16="http://schemas.microsoft.com/office/drawing/2014/main" id="{805F637D-28CE-4DA1-9AED-20FC37DA104B}"/>
              </a:ext>
            </a:extLst>
          </p:cNvPr>
          <p:cNvSpPr/>
          <p:nvPr/>
        </p:nvSpPr>
        <p:spPr>
          <a:xfrm>
            <a:off x="2081096" y="1884900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5" name="Freeform 114">
            <a:extLst>
              <a:ext uri="{FF2B5EF4-FFF2-40B4-BE49-F238E27FC236}">
                <a16:creationId xmlns:a16="http://schemas.microsoft.com/office/drawing/2014/main" id="{1D74AC20-39AE-400E-8A67-AB86B9EC9AB2}"/>
              </a:ext>
            </a:extLst>
          </p:cNvPr>
          <p:cNvSpPr>
            <a:spLocks noChangeAspect="1"/>
          </p:cNvSpPr>
          <p:nvPr/>
        </p:nvSpPr>
        <p:spPr>
          <a:xfrm>
            <a:off x="6019806" y="1872859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6" name="Rounded Rectangle 31">
            <a:extLst>
              <a:ext uri="{FF2B5EF4-FFF2-40B4-BE49-F238E27FC236}">
                <a16:creationId xmlns:a16="http://schemas.microsoft.com/office/drawing/2014/main" id="{1BD14C41-2381-4E1C-8BA9-23F9BAD76B27}"/>
              </a:ext>
            </a:extLst>
          </p:cNvPr>
          <p:cNvSpPr>
            <a:spLocks noChangeAspect="1"/>
          </p:cNvSpPr>
          <p:nvPr/>
        </p:nvSpPr>
        <p:spPr>
          <a:xfrm>
            <a:off x="2107296" y="2648768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7" name="Oval 47">
            <a:extLst>
              <a:ext uri="{FF2B5EF4-FFF2-40B4-BE49-F238E27FC236}">
                <a16:creationId xmlns:a16="http://schemas.microsoft.com/office/drawing/2014/main" id="{192370CA-4030-4D77-A0BD-BABCEE5381AF}"/>
              </a:ext>
            </a:extLst>
          </p:cNvPr>
          <p:cNvSpPr>
            <a:spLocks noChangeAspect="1"/>
          </p:cNvSpPr>
          <p:nvPr/>
        </p:nvSpPr>
        <p:spPr>
          <a:xfrm>
            <a:off x="6556824" y="1872859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8" name="Oval 50">
            <a:extLst>
              <a:ext uri="{FF2B5EF4-FFF2-40B4-BE49-F238E27FC236}">
                <a16:creationId xmlns:a16="http://schemas.microsoft.com/office/drawing/2014/main" id="{6ED1A0CE-2BCE-4D75-9F82-439936CE1D3C}"/>
              </a:ext>
            </a:extLst>
          </p:cNvPr>
          <p:cNvSpPr>
            <a:spLocks noChangeAspect="1"/>
          </p:cNvSpPr>
          <p:nvPr/>
        </p:nvSpPr>
        <p:spPr>
          <a:xfrm>
            <a:off x="2650038" y="2648768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19" name="Heart 17">
            <a:extLst>
              <a:ext uri="{FF2B5EF4-FFF2-40B4-BE49-F238E27FC236}">
                <a16:creationId xmlns:a16="http://schemas.microsoft.com/office/drawing/2014/main" id="{CD040962-0E71-41D1-9FC4-F3376F99C753}"/>
              </a:ext>
            </a:extLst>
          </p:cNvPr>
          <p:cNvSpPr/>
          <p:nvPr/>
        </p:nvSpPr>
        <p:spPr>
          <a:xfrm>
            <a:off x="4374699" y="2660652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0" name="Rounded Rectangle 25">
            <a:extLst>
              <a:ext uri="{FF2B5EF4-FFF2-40B4-BE49-F238E27FC236}">
                <a16:creationId xmlns:a16="http://schemas.microsoft.com/office/drawing/2014/main" id="{DE70F3DC-DA7A-4D0D-A958-98D5061B9FE8}"/>
              </a:ext>
            </a:extLst>
          </p:cNvPr>
          <p:cNvSpPr/>
          <p:nvPr/>
        </p:nvSpPr>
        <p:spPr>
          <a:xfrm>
            <a:off x="3787286" y="2686269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1" name="Chord 32">
            <a:extLst>
              <a:ext uri="{FF2B5EF4-FFF2-40B4-BE49-F238E27FC236}">
                <a16:creationId xmlns:a16="http://schemas.microsoft.com/office/drawing/2014/main" id="{104DD698-3EF2-4623-83A2-6CA72ED6CC18}"/>
              </a:ext>
            </a:extLst>
          </p:cNvPr>
          <p:cNvSpPr/>
          <p:nvPr/>
        </p:nvSpPr>
        <p:spPr>
          <a:xfrm>
            <a:off x="3209729" y="2661171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2" name="Rounded Rectangle 40">
            <a:extLst>
              <a:ext uri="{FF2B5EF4-FFF2-40B4-BE49-F238E27FC236}">
                <a16:creationId xmlns:a16="http://schemas.microsoft.com/office/drawing/2014/main" id="{98CAB94B-B2F1-4FC5-AEB6-76674F828050}"/>
              </a:ext>
            </a:extLst>
          </p:cNvPr>
          <p:cNvSpPr/>
          <p:nvPr/>
        </p:nvSpPr>
        <p:spPr>
          <a:xfrm rot="2942052">
            <a:off x="4913203" y="2661567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3" name="Rounded Rectangle 7">
            <a:extLst>
              <a:ext uri="{FF2B5EF4-FFF2-40B4-BE49-F238E27FC236}">
                <a16:creationId xmlns:a16="http://schemas.microsoft.com/office/drawing/2014/main" id="{B798A181-935D-4945-8294-49EB07D4580A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3323582" y="3362896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4" name="Rounded Rectangle 17">
            <a:extLst>
              <a:ext uri="{FF2B5EF4-FFF2-40B4-BE49-F238E27FC236}">
                <a16:creationId xmlns:a16="http://schemas.microsoft.com/office/drawing/2014/main" id="{13889FD5-CD17-43C1-9271-77A1338AECA9}"/>
              </a:ext>
            </a:extLst>
          </p:cNvPr>
          <p:cNvSpPr>
            <a:spLocks noChangeAspect="1"/>
          </p:cNvSpPr>
          <p:nvPr/>
        </p:nvSpPr>
        <p:spPr>
          <a:xfrm>
            <a:off x="6623693" y="2648768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5" name="Oval 21">
            <a:extLst>
              <a:ext uri="{FF2B5EF4-FFF2-40B4-BE49-F238E27FC236}">
                <a16:creationId xmlns:a16="http://schemas.microsoft.com/office/drawing/2014/main" id="{BF92B84C-D568-49FE-B563-124F2189BA5F}"/>
              </a:ext>
            </a:extLst>
          </p:cNvPr>
          <p:cNvSpPr>
            <a:spLocks noChangeAspect="1"/>
          </p:cNvSpPr>
          <p:nvPr/>
        </p:nvSpPr>
        <p:spPr>
          <a:xfrm>
            <a:off x="5456563" y="2648768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6" name="Oval 25">
            <a:extLst>
              <a:ext uri="{FF2B5EF4-FFF2-40B4-BE49-F238E27FC236}">
                <a16:creationId xmlns:a16="http://schemas.microsoft.com/office/drawing/2014/main" id="{B726902F-8CD7-4917-8F2D-384AB7BFF7EE}"/>
              </a:ext>
            </a:extLst>
          </p:cNvPr>
          <p:cNvSpPr>
            <a:spLocks noChangeAspect="1"/>
          </p:cNvSpPr>
          <p:nvPr/>
        </p:nvSpPr>
        <p:spPr>
          <a:xfrm>
            <a:off x="6026699" y="2648768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27" name="Block Arc 20">
            <a:extLst>
              <a:ext uri="{FF2B5EF4-FFF2-40B4-BE49-F238E27FC236}">
                <a16:creationId xmlns:a16="http://schemas.microsoft.com/office/drawing/2014/main" id="{DE47E03B-4171-452B-A78D-28FD9DECB8EA}"/>
              </a:ext>
            </a:extLst>
          </p:cNvPr>
          <p:cNvSpPr>
            <a:spLocks noChangeAspect="1"/>
          </p:cNvSpPr>
          <p:nvPr/>
        </p:nvSpPr>
        <p:spPr>
          <a:xfrm rot="10800000">
            <a:off x="2643405" y="3398896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28" name="Block Arc 11">
            <a:extLst>
              <a:ext uri="{FF2B5EF4-FFF2-40B4-BE49-F238E27FC236}">
                <a16:creationId xmlns:a16="http://schemas.microsoft.com/office/drawing/2014/main" id="{C660EA91-3D5C-49F7-9E8B-1E81CF4C2FD4}"/>
              </a:ext>
            </a:extLst>
          </p:cNvPr>
          <p:cNvSpPr/>
          <p:nvPr/>
        </p:nvSpPr>
        <p:spPr>
          <a:xfrm rot="10800000">
            <a:off x="4961616" y="3388258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29" name="Rectangle 21">
            <a:extLst>
              <a:ext uri="{FF2B5EF4-FFF2-40B4-BE49-F238E27FC236}">
                <a16:creationId xmlns:a16="http://schemas.microsoft.com/office/drawing/2014/main" id="{795B8BEC-E87E-4695-93C7-4D5F3166598B}"/>
              </a:ext>
            </a:extLst>
          </p:cNvPr>
          <p:cNvSpPr/>
          <p:nvPr/>
        </p:nvSpPr>
        <p:spPr>
          <a:xfrm>
            <a:off x="3784491" y="3482613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0" name="Round Same Side Corner Rectangle 8">
            <a:extLst>
              <a:ext uri="{FF2B5EF4-FFF2-40B4-BE49-F238E27FC236}">
                <a16:creationId xmlns:a16="http://schemas.microsoft.com/office/drawing/2014/main" id="{5F6800AB-84C3-4BA6-8C67-1AF6A4E7D31D}"/>
              </a:ext>
            </a:extLst>
          </p:cNvPr>
          <p:cNvSpPr/>
          <p:nvPr/>
        </p:nvSpPr>
        <p:spPr>
          <a:xfrm>
            <a:off x="6559328" y="3415965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1" name="Rounded Rectangle 51">
            <a:extLst>
              <a:ext uri="{FF2B5EF4-FFF2-40B4-BE49-F238E27FC236}">
                <a16:creationId xmlns:a16="http://schemas.microsoft.com/office/drawing/2014/main" id="{A0F85B75-1FBE-4236-A8C6-4319AF4EFA3E}"/>
              </a:ext>
            </a:extLst>
          </p:cNvPr>
          <p:cNvSpPr/>
          <p:nvPr/>
        </p:nvSpPr>
        <p:spPr>
          <a:xfrm rot="16200000" flipH="1">
            <a:off x="5459291" y="4046621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32" name="Isosceles Triangle 5">
            <a:extLst>
              <a:ext uri="{FF2B5EF4-FFF2-40B4-BE49-F238E27FC236}">
                <a16:creationId xmlns:a16="http://schemas.microsoft.com/office/drawing/2014/main" id="{B2BDDF8C-8D2C-4698-9A6D-DBB60BD48C3A}"/>
              </a:ext>
            </a:extLst>
          </p:cNvPr>
          <p:cNvSpPr>
            <a:spLocks noChangeAspect="1"/>
          </p:cNvSpPr>
          <p:nvPr/>
        </p:nvSpPr>
        <p:spPr>
          <a:xfrm>
            <a:off x="4407681" y="3441714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3" name="Trapezoid 22">
            <a:extLst>
              <a:ext uri="{FF2B5EF4-FFF2-40B4-BE49-F238E27FC236}">
                <a16:creationId xmlns:a16="http://schemas.microsoft.com/office/drawing/2014/main" id="{B72F6059-47CD-4610-8CA9-44C11749EE3A}"/>
              </a:ext>
            </a:extLst>
          </p:cNvPr>
          <p:cNvSpPr>
            <a:spLocks noChangeAspect="1"/>
          </p:cNvSpPr>
          <p:nvPr/>
        </p:nvSpPr>
        <p:spPr>
          <a:xfrm>
            <a:off x="5456563" y="3487327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4" name="Rounded Rectangle 20">
            <a:extLst>
              <a:ext uri="{FF2B5EF4-FFF2-40B4-BE49-F238E27FC236}">
                <a16:creationId xmlns:a16="http://schemas.microsoft.com/office/drawing/2014/main" id="{954152D4-CF9D-4011-A0D5-37B0CF1C4B4A}"/>
              </a:ext>
            </a:extLst>
          </p:cNvPr>
          <p:cNvSpPr>
            <a:spLocks noChangeAspect="1"/>
          </p:cNvSpPr>
          <p:nvPr/>
        </p:nvSpPr>
        <p:spPr>
          <a:xfrm rot="2160000">
            <a:off x="6039631" y="3398896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5" name="Trapezoid 28">
            <a:extLst>
              <a:ext uri="{FF2B5EF4-FFF2-40B4-BE49-F238E27FC236}">
                <a16:creationId xmlns:a16="http://schemas.microsoft.com/office/drawing/2014/main" id="{F2FAF78A-A0D8-4BC1-81D5-A5D84EDC2DC7}"/>
              </a:ext>
            </a:extLst>
          </p:cNvPr>
          <p:cNvSpPr>
            <a:spLocks noChangeAspect="1"/>
          </p:cNvSpPr>
          <p:nvPr/>
        </p:nvSpPr>
        <p:spPr>
          <a:xfrm>
            <a:off x="2085369" y="3398896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36" name="Rounded Rectangle 2">
            <a:extLst>
              <a:ext uri="{FF2B5EF4-FFF2-40B4-BE49-F238E27FC236}">
                <a16:creationId xmlns:a16="http://schemas.microsoft.com/office/drawing/2014/main" id="{E0ECC5EB-AEFA-4F5B-A5BB-2D0A844B5A38}"/>
              </a:ext>
            </a:extLst>
          </p:cNvPr>
          <p:cNvSpPr/>
          <p:nvPr/>
        </p:nvSpPr>
        <p:spPr>
          <a:xfrm>
            <a:off x="2632992" y="4051058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37" name="Rounded Rectangle 8">
            <a:extLst>
              <a:ext uri="{FF2B5EF4-FFF2-40B4-BE49-F238E27FC236}">
                <a16:creationId xmlns:a16="http://schemas.microsoft.com/office/drawing/2014/main" id="{DB54947B-BB4A-4BD1-A7FC-AE08E998C9F5}"/>
              </a:ext>
            </a:extLst>
          </p:cNvPr>
          <p:cNvSpPr/>
          <p:nvPr/>
        </p:nvSpPr>
        <p:spPr>
          <a:xfrm>
            <a:off x="2057460" y="4051058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38" name="Rounded Rectangle 2">
            <a:extLst>
              <a:ext uri="{FF2B5EF4-FFF2-40B4-BE49-F238E27FC236}">
                <a16:creationId xmlns:a16="http://schemas.microsoft.com/office/drawing/2014/main" id="{E1CD6667-3E01-4B86-8A61-5ED461FBBEF1}"/>
              </a:ext>
            </a:extLst>
          </p:cNvPr>
          <p:cNvSpPr/>
          <p:nvPr/>
        </p:nvSpPr>
        <p:spPr>
          <a:xfrm>
            <a:off x="3779949" y="4051058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39" name="Rounded Rectangle 3">
            <a:extLst>
              <a:ext uri="{FF2B5EF4-FFF2-40B4-BE49-F238E27FC236}">
                <a16:creationId xmlns:a16="http://schemas.microsoft.com/office/drawing/2014/main" id="{366D3E0D-828B-4BF7-A55B-CE118EB0E4F0}"/>
              </a:ext>
            </a:extLst>
          </p:cNvPr>
          <p:cNvSpPr>
            <a:spLocks noChangeAspect="1"/>
          </p:cNvSpPr>
          <p:nvPr/>
        </p:nvSpPr>
        <p:spPr>
          <a:xfrm>
            <a:off x="3202392" y="4051058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40" name="Rounded Rectangle 10">
            <a:extLst>
              <a:ext uri="{FF2B5EF4-FFF2-40B4-BE49-F238E27FC236}">
                <a16:creationId xmlns:a16="http://schemas.microsoft.com/office/drawing/2014/main" id="{E402C988-DF19-4E53-802F-AB7351B80413}"/>
              </a:ext>
            </a:extLst>
          </p:cNvPr>
          <p:cNvSpPr>
            <a:spLocks noChangeAspect="1"/>
          </p:cNvSpPr>
          <p:nvPr/>
        </p:nvSpPr>
        <p:spPr>
          <a:xfrm>
            <a:off x="4367967" y="4043892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41" name="Block Arc 6">
            <a:extLst>
              <a:ext uri="{FF2B5EF4-FFF2-40B4-BE49-F238E27FC236}">
                <a16:creationId xmlns:a16="http://schemas.microsoft.com/office/drawing/2014/main" id="{F5A1208A-D753-4CA7-A72D-45C7084D5034}"/>
              </a:ext>
            </a:extLst>
          </p:cNvPr>
          <p:cNvSpPr/>
          <p:nvPr/>
        </p:nvSpPr>
        <p:spPr>
          <a:xfrm>
            <a:off x="4904399" y="4068686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black"/>
              </a:solidFill>
              <a:latin typeface="IRANSans" panose="02040503050201020203" pitchFamily="18" charset="-78"/>
            </a:endParaRPr>
          </a:p>
        </p:txBody>
      </p:sp>
      <p:sp>
        <p:nvSpPr>
          <p:cNvPr id="142" name="Left Arrow 1">
            <a:extLst>
              <a:ext uri="{FF2B5EF4-FFF2-40B4-BE49-F238E27FC236}">
                <a16:creationId xmlns:a16="http://schemas.microsoft.com/office/drawing/2014/main" id="{C16CBBCC-FEF7-403F-A92E-27BEBA1D59A9}"/>
              </a:ext>
            </a:extLst>
          </p:cNvPr>
          <p:cNvSpPr>
            <a:spLocks noChangeAspect="1"/>
          </p:cNvSpPr>
          <p:nvPr/>
        </p:nvSpPr>
        <p:spPr>
          <a:xfrm>
            <a:off x="6577892" y="4043892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sp>
        <p:nvSpPr>
          <p:cNvPr id="143" name="Oval 35">
            <a:extLst>
              <a:ext uri="{FF2B5EF4-FFF2-40B4-BE49-F238E27FC236}">
                <a16:creationId xmlns:a16="http://schemas.microsoft.com/office/drawing/2014/main" id="{97660676-8DB8-41F5-9DB2-49881CD0B2D6}"/>
              </a:ext>
            </a:extLst>
          </p:cNvPr>
          <p:cNvSpPr/>
          <p:nvPr/>
        </p:nvSpPr>
        <p:spPr>
          <a:xfrm>
            <a:off x="6082012" y="4044617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  <a:latin typeface="IRANSans" panose="02040503050201020203" pitchFamily="18" charset="-78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8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a-IR" altLang="ko-KR" dirty="0" smtClean="0"/>
              <a:t>خوش آمدید</a:t>
            </a:r>
            <a:endParaRPr lang="ko-KR" altLang="en-US" dirty="0"/>
          </a:p>
        </p:txBody>
      </p:sp>
      <p:sp>
        <p:nvSpPr>
          <p:cNvPr id="4" name="Rounded Rectangle 27"/>
          <p:cNvSpPr/>
          <p:nvPr/>
        </p:nvSpPr>
        <p:spPr>
          <a:xfrm>
            <a:off x="4241667" y="1589480"/>
            <a:ext cx="660663" cy="5074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ko-KR" altLang="en-US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5182" y="2865623"/>
            <a:ext cx="2413489" cy="115416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5419"/>
            <a:ext cx="9144000" cy="576064"/>
          </a:xfrm>
        </p:spPr>
        <p:txBody>
          <a:bodyPr/>
          <a:lstStyle/>
          <a:p>
            <a:pPr rtl="1"/>
            <a:r>
              <a:rPr lang="fa-IR" altLang="ko-KR" sz="3200" dirty="0"/>
              <a:t>سرویس های ما</a:t>
            </a:r>
          </a:p>
        </p:txBody>
      </p:sp>
      <p:sp>
        <p:nvSpPr>
          <p:cNvPr id="4" name="Oval 3"/>
          <p:cNvSpPr/>
          <p:nvPr/>
        </p:nvSpPr>
        <p:spPr>
          <a:xfrm>
            <a:off x="8295888" y="1654890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" name="Oval 4"/>
          <p:cNvSpPr/>
          <p:nvPr/>
        </p:nvSpPr>
        <p:spPr>
          <a:xfrm>
            <a:off x="4119600" y="1654890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39952" y="3291830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Oval 6"/>
          <p:cNvSpPr/>
          <p:nvPr/>
        </p:nvSpPr>
        <p:spPr>
          <a:xfrm>
            <a:off x="8295888" y="3291830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ko-KR" altLang="en-US" sz="16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3988" y="1816932"/>
            <a:ext cx="60463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just" rtl="1"/>
            <a:r>
              <a:rPr lang="en-US" altLang="ko-KR" sz="2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02</a:t>
            </a:r>
            <a:endParaRPr lang="en-US" altLang="ko-KR" sz="2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4339" y="3453872"/>
            <a:ext cx="60463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just" rtl="1"/>
            <a:r>
              <a:rPr lang="en-US" altLang="ko-KR" sz="2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04</a:t>
            </a:r>
            <a:endParaRPr lang="en-US" altLang="ko-KR" sz="2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40276" y="1816932"/>
            <a:ext cx="60463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just" rtl="1"/>
            <a:r>
              <a:rPr lang="en-US" altLang="ko-KR" sz="2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01</a:t>
            </a:r>
            <a:endParaRPr lang="en-US" altLang="ko-KR" sz="2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0276" y="3453872"/>
            <a:ext cx="604639" cy="369332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algn="just" rtl="1"/>
            <a:r>
              <a:rPr lang="en-US" altLang="ko-KR" sz="24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03</a:t>
            </a:r>
            <a:endParaRPr lang="en-US" altLang="ko-KR" sz="24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55576" y="1406054"/>
            <a:ext cx="3148839" cy="1323439"/>
            <a:chOff x="1448989" y="1518336"/>
            <a:chExt cx="3030085" cy="1323439"/>
          </a:xfrm>
        </p:grpSpPr>
        <p:sp>
          <p:nvSpPr>
            <p:cNvPr id="13" name="TextBox 12"/>
            <p:cNvSpPr txBox="1"/>
            <p:nvPr/>
          </p:nvSpPr>
          <p:spPr>
            <a:xfrm>
              <a:off x="1454023" y="1733779"/>
              <a:ext cx="302367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8989" y="1518336"/>
              <a:ext cx="3030085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05295" y="3042994"/>
            <a:ext cx="3148839" cy="1323439"/>
            <a:chOff x="1448989" y="1518336"/>
            <a:chExt cx="3030085" cy="1323439"/>
          </a:xfrm>
        </p:grpSpPr>
        <p:sp>
          <p:nvSpPr>
            <p:cNvPr id="16" name="TextBox 15"/>
            <p:cNvSpPr txBox="1"/>
            <p:nvPr/>
          </p:nvSpPr>
          <p:spPr>
            <a:xfrm>
              <a:off x="1454023" y="1733779"/>
              <a:ext cx="302367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8989" y="1518336"/>
              <a:ext cx="3030085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4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79143" y="1404510"/>
            <a:ext cx="3148839" cy="1323439"/>
            <a:chOff x="1448989" y="1518336"/>
            <a:chExt cx="3030085" cy="1323439"/>
          </a:xfrm>
        </p:grpSpPr>
        <p:sp>
          <p:nvSpPr>
            <p:cNvPr id="19" name="TextBox 18"/>
            <p:cNvSpPr txBox="1"/>
            <p:nvPr/>
          </p:nvSpPr>
          <p:spPr>
            <a:xfrm>
              <a:off x="1454023" y="1733779"/>
              <a:ext cx="302367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48989" y="1518336"/>
              <a:ext cx="3030085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accent2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28862" y="3041450"/>
            <a:ext cx="3148839" cy="1323439"/>
            <a:chOff x="1448989" y="1518336"/>
            <a:chExt cx="3030085" cy="1323439"/>
          </a:xfrm>
        </p:grpSpPr>
        <p:sp>
          <p:nvSpPr>
            <p:cNvPr id="22" name="TextBox 21"/>
            <p:cNvSpPr txBox="1"/>
            <p:nvPr/>
          </p:nvSpPr>
          <p:spPr>
            <a:xfrm>
              <a:off x="1454023" y="1733779"/>
              <a:ext cx="3023679" cy="11079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48989" y="1518336"/>
              <a:ext cx="3030085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b="1" dirty="0" smtClean="0">
                  <a:solidFill>
                    <a:schemeClr val="accent3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200" b="1" dirty="0">
                <a:solidFill>
                  <a:schemeClr val="accent3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a-IR" altLang="ko-KR" sz="3200" dirty="0"/>
              <a:t>تیم ما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611559" y="3075806"/>
            <a:ext cx="1728193" cy="1418036"/>
            <a:chOff x="3779910" y="3327771"/>
            <a:chExt cx="1584178" cy="1418036"/>
          </a:xfrm>
        </p:grpSpPr>
        <p:sp>
          <p:nvSpPr>
            <p:cNvPr id="55" name="Text Placeholder 17"/>
            <p:cNvSpPr txBox="1">
              <a:spLocks/>
            </p:cNvSpPr>
            <p:nvPr/>
          </p:nvSpPr>
          <p:spPr>
            <a:xfrm>
              <a:off x="3779910" y="3327771"/>
              <a:ext cx="1584177" cy="318675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حسنی</a:t>
              </a:r>
            </a:p>
          </p:txBody>
        </p:sp>
        <p:sp>
          <p:nvSpPr>
            <p:cNvPr id="56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برنامه نویس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79911" y="3960977"/>
              <a:ext cx="158417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680666" y="3075806"/>
            <a:ext cx="1728192" cy="1418036"/>
            <a:chOff x="3779911" y="3327771"/>
            <a:chExt cx="1584177" cy="1418036"/>
          </a:xfrm>
        </p:grpSpPr>
        <p:sp>
          <p:nvSpPr>
            <p:cNvPr id="5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حسنی</a:t>
              </a:r>
              <a:endPara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0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accent2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برنامه نویس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79911" y="3960977"/>
              <a:ext cx="158417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749772" y="3075806"/>
            <a:ext cx="1728192" cy="1418036"/>
            <a:chOff x="3779911" y="3327771"/>
            <a:chExt cx="1584177" cy="1418036"/>
          </a:xfrm>
        </p:grpSpPr>
        <p:sp>
          <p:nvSpPr>
            <p:cNvPr id="6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حسنی</a:t>
              </a:r>
            </a:p>
          </p:txBody>
        </p:sp>
        <p:sp>
          <p:nvSpPr>
            <p:cNvPr id="64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accent3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برنامه نویس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79911" y="3960977"/>
              <a:ext cx="158417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818878" y="3075806"/>
            <a:ext cx="1728192" cy="1418036"/>
            <a:chOff x="3779911" y="3327771"/>
            <a:chExt cx="1584177" cy="1418036"/>
          </a:xfrm>
        </p:grpSpPr>
        <p:sp>
          <p:nvSpPr>
            <p:cNvPr id="6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علی حسنی</a:t>
              </a:r>
            </a:p>
          </p:txBody>
        </p:sp>
        <p:sp>
          <p:nvSpPr>
            <p:cNvPr id="68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fa-IR" sz="1050" b="1" dirty="0">
                  <a:solidFill>
                    <a:schemeClr val="accent4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برنامه نویس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endParaRPr lang="en-US" sz="1050" b="1" dirty="0">
                <a:solidFill>
                  <a:schemeClr val="accent4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79911" y="3960977"/>
              <a:ext cx="158417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573FFDEB-8315-4031-A14D-B9E05AEE865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5048602F-E74C-456D-858E-A85D7B13D05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A041886C-4548-474C-84D7-96BD05E9F97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:a16="http://schemas.microsoft.com/office/drawing/2014/main" id="{5B7685A7-A2F2-4C87-8AE6-4B512AB7810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5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967676" y="2053064"/>
            <a:ext cx="1073" cy="1512000"/>
          </a:xfrm>
          <a:prstGeom prst="line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66189" y="2053064"/>
            <a:ext cx="1073" cy="1512000"/>
          </a:xfrm>
          <a:prstGeom prst="line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164702" y="2053064"/>
            <a:ext cx="1073" cy="1512000"/>
          </a:xfrm>
          <a:prstGeom prst="line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907229" y="2053064"/>
            <a:ext cx="0" cy="1512000"/>
          </a:xfrm>
          <a:prstGeom prst="line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69163" y="2053064"/>
            <a:ext cx="0" cy="1512000"/>
          </a:xfrm>
          <a:prstGeom prst="line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3200" dirty="0"/>
              <a:t>تایم لاین ما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862618"/>
            <a:ext cx="9144000" cy="769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09123" y="2502578"/>
            <a:ext cx="720080" cy="720080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607636" y="2502578"/>
            <a:ext cx="720080" cy="720080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06149" y="2502578"/>
            <a:ext cx="720080" cy="720080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04662" y="2502578"/>
            <a:ext cx="720080" cy="72008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03173" y="2358562"/>
            <a:ext cx="1008112" cy="10081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29448" y="1722739"/>
            <a:ext cx="1079430" cy="360040"/>
            <a:chOff x="604227" y="3014852"/>
            <a:chExt cx="1079430" cy="360040"/>
          </a:xfrm>
        </p:grpSpPr>
        <p:sp>
          <p:nvSpPr>
            <p:cNvPr id="16" name="Rounded Rectangle 15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7634" y="3021747"/>
              <a:ext cx="56297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1398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29034" y="1707964"/>
            <a:ext cx="1079430" cy="374815"/>
            <a:chOff x="604227" y="3000077"/>
            <a:chExt cx="1079430" cy="374815"/>
          </a:xfrm>
        </p:grpSpPr>
        <p:sp>
          <p:nvSpPr>
            <p:cNvPr id="19" name="Rounded Rectangle 18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66403" y="3000077"/>
              <a:ext cx="56297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1397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28620" y="1722739"/>
            <a:ext cx="1079430" cy="362215"/>
            <a:chOff x="604227" y="3014852"/>
            <a:chExt cx="1079430" cy="362215"/>
          </a:xfrm>
        </p:grpSpPr>
        <p:sp>
          <p:nvSpPr>
            <p:cNvPr id="22" name="Rounded Rectangle 21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64257" y="3030818"/>
              <a:ext cx="56297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1396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628207" y="1712300"/>
            <a:ext cx="1079430" cy="360040"/>
            <a:chOff x="604227" y="3014852"/>
            <a:chExt cx="1079430" cy="360040"/>
          </a:xfrm>
        </p:grpSpPr>
        <p:sp>
          <p:nvSpPr>
            <p:cNvPr id="25" name="Rounded Rectangle 24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7823" y="3021747"/>
              <a:ext cx="56297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1395</a:t>
              </a:r>
              <a:endParaRPr lang="ko-KR" altLang="en-US" sz="12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367514" y="1719195"/>
            <a:ext cx="1079430" cy="363584"/>
            <a:chOff x="604227" y="3011308"/>
            <a:chExt cx="1079430" cy="363584"/>
          </a:xfrm>
        </p:grpSpPr>
        <p:sp>
          <p:nvSpPr>
            <p:cNvPr id="28" name="Rounded Rectangle 27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1">
                <a:lnSpc>
                  <a:spcPct val="150000"/>
                </a:lnSpc>
              </a:pPr>
              <a:endParaRPr lang="ko-KR" altLang="en-US" sz="1200" dirty="0"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62454" y="3011308"/>
              <a:ext cx="56297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 rtl="1">
                <a:lnSpc>
                  <a:spcPct val="150000"/>
                </a:lnSpc>
              </a:pPr>
              <a:r>
                <a:rPr lang="fa-IR" altLang="ko-KR" sz="1200" b="1" dirty="0" smtClean="0">
                  <a:solidFill>
                    <a:schemeClr val="accent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1394</a:t>
              </a:r>
              <a:endParaRPr lang="ko-KR" altLang="en-US" sz="1200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sp>
        <p:nvSpPr>
          <p:cNvPr id="30" name="Oval 21"/>
          <p:cNvSpPr>
            <a:spLocks noChangeAspect="1"/>
          </p:cNvSpPr>
          <p:nvPr/>
        </p:nvSpPr>
        <p:spPr>
          <a:xfrm>
            <a:off x="7678157" y="2631632"/>
            <a:ext cx="458144" cy="46197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1" name="Rectangle 9"/>
          <p:cNvSpPr/>
          <p:nvPr/>
        </p:nvSpPr>
        <p:spPr>
          <a:xfrm>
            <a:off x="6021769" y="2725806"/>
            <a:ext cx="292306" cy="27362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2" name="Donut 24"/>
          <p:cNvSpPr/>
          <p:nvPr/>
        </p:nvSpPr>
        <p:spPr>
          <a:xfrm>
            <a:off x="4394514" y="2689546"/>
            <a:ext cx="343349" cy="34614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3" name="Rounded Rectangle 27"/>
          <p:cNvSpPr/>
          <p:nvPr/>
        </p:nvSpPr>
        <p:spPr>
          <a:xfrm>
            <a:off x="2819691" y="2722450"/>
            <a:ext cx="325230" cy="2498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4" name="Rounded Rectangle 7"/>
          <p:cNvSpPr/>
          <p:nvPr/>
        </p:nvSpPr>
        <p:spPr>
          <a:xfrm>
            <a:off x="1194770" y="2689546"/>
            <a:ext cx="348786" cy="3009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53129" y="3598493"/>
            <a:ext cx="1402807" cy="1028786"/>
            <a:chOff x="803640" y="3349370"/>
            <a:chExt cx="2059657" cy="1028786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612562"/>
              <a:ext cx="2059657" cy="7655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49370"/>
              <a:ext cx="2059657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52715" y="3598493"/>
            <a:ext cx="1402807" cy="1028786"/>
            <a:chOff x="803640" y="3349370"/>
            <a:chExt cx="2059657" cy="1028786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612562"/>
              <a:ext cx="2059657" cy="7655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49370"/>
              <a:ext cx="2059657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852301" y="3598493"/>
            <a:ext cx="1402807" cy="1028786"/>
            <a:chOff x="803640" y="3349370"/>
            <a:chExt cx="2059657" cy="1028786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612562"/>
              <a:ext cx="2059657" cy="7655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49370"/>
              <a:ext cx="2059657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451888" y="3598493"/>
            <a:ext cx="1402807" cy="1028786"/>
            <a:chOff x="803640" y="3349370"/>
            <a:chExt cx="2059657" cy="1028786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612562"/>
              <a:ext cx="2059657" cy="7655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49370"/>
              <a:ext cx="2059657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191195" y="3598493"/>
            <a:ext cx="1402807" cy="1028786"/>
            <a:chOff x="803640" y="3349370"/>
            <a:chExt cx="2059657" cy="1028786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612562"/>
              <a:ext cx="2059657" cy="7655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49370"/>
              <a:ext cx="2059657" cy="303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2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3"/>
          <p:cNvSpPr txBox="1">
            <a:spLocks/>
          </p:cNvSpPr>
          <p:nvPr/>
        </p:nvSpPr>
        <p:spPr>
          <a:xfrm>
            <a:off x="539552" y="236135"/>
            <a:ext cx="3456384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rtl="1">
              <a:lnSpc>
                <a:spcPct val="150000"/>
              </a:lnSpc>
              <a:buNone/>
            </a:pPr>
            <a:r>
              <a:rPr lang="fa-IR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طراحی</a:t>
            </a:r>
          </a:p>
          <a:p>
            <a:pPr marL="0" indent="0" algn="ctr" rtl="1">
              <a:lnSpc>
                <a:spcPct val="150000"/>
              </a:lnSpc>
              <a:buNone/>
            </a:pPr>
            <a:r>
              <a:rPr lang="fa-IR" b="1" dirty="0">
                <a:solidFill>
                  <a:schemeClr val="accent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ساده پاورپوینت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195580-1A31-4462-8F77-7DDADC7122AD}"/>
              </a:ext>
            </a:extLst>
          </p:cNvPr>
          <p:cNvSpPr txBox="1"/>
          <p:nvPr/>
        </p:nvSpPr>
        <p:spPr>
          <a:xfrm>
            <a:off x="4932040" y="130664"/>
            <a:ext cx="3384376" cy="17620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just" rtl="1">
              <a:lnSpc>
                <a:spcPct val="200000"/>
              </a:lnSpc>
            </a:pPr>
            <a:r>
              <a:rPr lang="fa-IR" altLang="ko-KR" sz="14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930C711-2FB7-4B7A-B695-851F67E0BB3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rtl="1">
              <a:lnSpc>
                <a:spcPct val="150000"/>
              </a:lnSpc>
            </a:pPr>
            <a:r>
              <a:rPr lang="fa-IR" altLang="ko-KR" sz="2400" dirty="0" smtClean="0"/>
              <a:t>اسلاید اینفوگرافیک</a:t>
            </a:r>
            <a:endParaRPr lang="ko-KR" altLang="en-US" sz="2400" dirty="0"/>
          </a:p>
        </p:txBody>
      </p:sp>
      <p:sp>
        <p:nvSpPr>
          <p:cNvPr id="28" name="Teardrop 27"/>
          <p:cNvSpPr/>
          <p:nvPr/>
        </p:nvSpPr>
        <p:spPr>
          <a:xfrm rot="18900000" flipH="1">
            <a:off x="6585079" y="1547344"/>
            <a:ext cx="1692000" cy="1692000"/>
          </a:xfrm>
          <a:prstGeom prst="teardrop">
            <a:avLst/>
          </a:prstGeom>
          <a:solidFill>
            <a:schemeClr val="accent1">
              <a:lumMod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6670852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0" name="Teardrop 29"/>
          <p:cNvSpPr/>
          <p:nvPr/>
        </p:nvSpPr>
        <p:spPr>
          <a:xfrm rot="18900000" flipH="1">
            <a:off x="4679026" y="1547344"/>
            <a:ext cx="1692000" cy="1692000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764799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2" name="Teardrop 31"/>
          <p:cNvSpPr/>
          <p:nvPr/>
        </p:nvSpPr>
        <p:spPr>
          <a:xfrm rot="18900000" flipH="1">
            <a:off x="2772973" y="1547344"/>
            <a:ext cx="1692000" cy="1692000"/>
          </a:xfrm>
          <a:prstGeom prst="teardrop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858746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4" name="Teardrop 33"/>
          <p:cNvSpPr/>
          <p:nvPr/>
        </p:nvSpPr>
        <p:spPr>
          <a:xfrm rot="18900000" flipH="1">
            <a:off x="866920" y="1547344"/>
            <a:ext cx="1692000" cy="1692000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952693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55323" y="2568383"/>
            <a:ext cx="1315194" cy="3145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61376" y="2568383"/>
            <a:ext cx="1315194" cy="3145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67429" y="2568383"/>
            <a:ext cx="1315194" cy="3145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73482" y="2568383"/>
            <a:ext cx="1315194" cy="3145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48824" y="3489857"/>
            <a:ext cx="1728192" cy="1247828"/>
            <a:chOff x="848824" y="3216455"/>
            <a:chExt cx="1728192" cy="1247828"/>
          </a:xfrm>
        </p:grpSpPr>
        <p:sp>
          <p:nvSpPr>
            <p:cNvPr id="41" name="TextBox 40"/>
            <p:cNvSpPr txBox="1"/>
            <p:nvPr/>
          </p:nvSpPr>
          <p:spPr>
            <a:xfrm>
              <a:off x="848824" y="3216455"/>
              <a:ext cx="1728192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48824" y="3448620"/>
              <a:ext cx="1728192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754877" y="3489857"/>
            <a:ext cx="1728192" cy="1247828"/>
            <a:chOff x="2754877" y="3216455"/>
            <a:chExt cx="1728192" cy="1247828"/>
          </a:xfrm>
        </p:grpSpPr>
        <p:sp>
          <p:nvSpPr>
            <p:cNvPr id="44" name="TextBox 43"/>
            <p:cNvSpPr txBox="1"/>
            <p:nvPr/>
          </p:nvSpPr>
          <p:spPr>
            <a:xfrm>
              <a:off x="2754877" y="3216455"/>
              <a:ext cx="1728192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754877" y="3448620"/>
              <a:ext cx="1728192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660930" y="3489857"/>
            <a:ext cx="1728192" cy="1247828"/>
            <a:chOff x="4660930" y="3216455"/>
            <a:chExt cx="1728192" cy="1247828"/>
          </a:xfrm>
        </p:grpSpPr>
        <p:sp>
          <p:nvSpPr>
            <p:cNvPr id="47" name="TextBox 46"/>
            <p:cNvSpPr txBox="1"/>
            <p:nvPr/>
          </p:nvSpPr>
          <p:spPr>
            <a:xfrm>
              <a:off x="4660930" y="3216455"/>
              <a:ext cx="1728192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60930" y="3448620"/>
              <a:ext cx="1728192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566983" y="3489857"/>
            <a:ext cx="1728192" cy="1247828"/>
            <a:chOff x="6566983" y="3216455"/>
            <a:chExt cx="1728192" cy="1247828"/>
          </a:xfrm>
        </p:grpSpPr>
        <p:sp>
          <p:nvSpPr>
            <p:cNvPr id="50" name="TextBox 49"/>
            <p:cNvSpPr txBox="1"/>
            <p:nvPr/>
          </p:nvSpPr>
          <p:spPr>
            <a:xfrm>
              <a:off x="6566983" y="3216455"/>
              <a:ext cx="1728192" cy="3145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5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متن شما</a:t>
              </a:r>
              <a:endParaRPr lang="ko-KR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66983" y="3448620"/>
              <a:ext cx="1728192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</a:t>
              </a:r>
            </a:p>
          </p:txBody>
        </p:sp>
      </p:grpSp>
      <p:sp>
        <p:nvSpPr>
          <p:cNvPr id="52" name="Rectangle 9"/>
          <p:cNvSpPr/>
          <p:nvPr/>
        </p:nvSpPr>
        <p:spPr>
          <a:xfrm>
            <a:off x="3435339" y="2143211"/>
            <a:ext cx="367269" cy="34379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3" name="Rectangle 23"/>
          <p:cNvSpPr/>
          <p:nvPr/>
        </p:nvSpPr>
        <p:spPr>
          <a:xfrm>
            <a:off x="7213211" y="2169217"/>
            <a:ext cx="435738" cy="256312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4" name="Rectangle 30"/>
          <p:cNvSpPr/>
          <p:nvPr/>
        </p:nvSpPr>
        <p:spPr>
          <a:xfrm>
            <a:off x="1548393" y="2106579"/>
            <a:ext cx="329053" cy="32809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55" name="Oval 7"/>
          <p:cNvSpPr/>
          <p:nvPr/>
        </p:nvSpPr>
        <p:spPr>
          <a:xfrm>
            <a:off x="5329905" y="2105659"/>
            <a:ext cx="390242" cy="39024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50000"/>
              </a:lnSpc>
            </a:pPr>
            <a:endParaRPr lang="ko-KR" altLang="en-US" sz="12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" y="4299942"/>
            <a:ext cx="1041445" cy="8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9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1842</Words>
  <Application>Microsoft Office PowerPoint</Application>
  <PresentationFormat>On-screen Show (16:9)</PresentationFormat>
  <Paragraphs>342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맑은 고딕</vt:lpstr>
      <vt:lpstr>Arial</vt:lpstr>
      <vt:lpstr>Arial Unicode MS</vt:lpstr>
      <vt:lpstr>IRANSans</vt:lpstr>
      <vt:lpstr>Montserrat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team@mrppt.ir</dc:creator>
  <cp:lastModifiedBy>Moorche</cp:lastModifiedBy>
  <cp:revision>109</cp:revision>
  <dcterms:created xsi:type="dcterms:W3CDTF">2016-12-05T23:26:54Z</dcterms:created>
  <dcterms:modified xsi:type="dcterms:W3CDTF">2019-06-07T13:58:21Z</dcterms:modified>
</cp:coreProperties>
</file>